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1" r:id="rId5"/>
  </p:sldMasterIdLst>
  <p:notesMasterIdLst>
    <p:notesMasterId r:id="rId35"/>
  </p:notesMasterIdLst>
  <p:handoutMasterIdLst>
    <p:handoutMasterId r:id="rId36"/>
  </p:handoutMasterIdLst>
  <p:sldIdLst>
    <p:sldId id="324" r:id="rId6"/>
    <p:sldId id="287" r:id="rId7"/>
    <p:sldId id="266" r:id="rId8"/>
    <p:sldId id="284" r:id="rId9"/>
    <p:sldId id="325" r:id="rId10"/>
    <p:sldId id="326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51" r:id="rId19"/>
    <p:sldId id="352" r:id="rId20"/>
    <p:sldId id="353" r:id="rId21"/>
    <p:sldId id="354" r:id="rId22"/>
    <p:sldId id="355" r:id="rId23"/>
    <p:sldId id="356" r:id="rId24"/>
    <p:sldId id="357" r:id="rId25"/>
    <p:sldId id="360" r:id="rId26"/>
    <p:sldId id="358" r:id="rId27"/>
    <p:sldId id="359" r:id="rId28"/>
    <p:sldId id="362" r:id="rId29"/>
    <p:sldId id="366" r:id="rId30"/>
    <p:sldId id="363" r:id="rId31"/>
    <p:sldId id="364" r:id="rId32"/>
    <p:sldId id="367" r:id="rId33"/>
    <p:sldId id="342" r:id="rId34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C1C0E40-34EA-DA0C-9181-768F35F2C384}" name="Tina Renshaw BA Hons (Oxon), MA (Oxon), PGCE, PGCHRM" initials="TP" userId="S::tina.renshaw@esbuk.org::94dc95e1-b3b7-4783-9628-eae13940e46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784"/>
    <a:srgbClr val="F6F9DE"/>
    <a:srgbClr val="FBD10A"/>
    <a:srgbClr val="F6881F"/>
    <a:srgbClr val="E01D26"/>
    <a:srgbClr val="FBD10C"/>
    <a:srgbClr val="C4D821"/>
    <a:srgbClr val="E7141C"/>
    <a:srgbClr val="FBD208"/>
    <a:srgbClr val="C4D8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1" autoAdjust="0"/>
    <p:restoredTop sz="94661"/>
  </p:normalViewPr>
  <p:slideViewPr>
    <p:cSldViewPr>
      <p:cViewPr>
        <p:scale>
          <a:sx n="100" d="100"/>
          <a:sy n="100" d="100"/>
        </p:scale>
        <p:origin x="2021" y="-8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microsoft.com/office/2018/10/relationships/authors" Target="author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 Kearney" userId="b4143d71-0b4c-487b-ad54-94c3c8f1ceb9" providerId="ADAL" clId="{15A06B0D-36B2-4B54-93D1-15ED001B0233}"/>
    <pc:docChg chg="undo custSel addSld delSld modSld">
      <pc:chgData name="Lauren Kearney" userId="b4143d71-0b4c-487b-ad54-94c3c8f1ceb9" providerId="ADAL" clId="{15A06B0D-36B2-4B54-93D1-15ED001B0233}" dt="2023-09-07T08:07:45.929" v="4006" actId="1076"/>
      <pc:docMkLst>
        <pc:docMk/>
      </pc:docMkLst>
      <pc:sldChg chg="modSp mod">
        <pc:chgData name="Lauren Kearney" userId="b4143d71-0b4c-487b-ad54-94c3c8f1ceb9" providerId="ADAL" clId="{15A06B0D-36B2-4B54-93D1-15ED001B0233}" dt="2023-09-07T08:03:09.089" v="3791" actId="20577"/>
        <pc:sldMkLst>
          <pc:docMk/>
          <pc:sldMk cId="1296571369" sldId="266"/>
        </pc:sldMkLst>
        <pc:graphicFrameChg chg="modGraphic">
          <ac:chgData name="Lauren Kearney" userId="b4143d71-0b4c-487b-ad54-94c3c8f1ceb9" providerId="ADAL" clId="{15A06B0D-36B2-4B54-93D1-15ED001B0233}" dt="2023-09-07T08:03:09.089" v="3791" actId="20577"/>
          <ac:graphicFrameMkLst>
            <pc:docMk/>
            <pc:sldMk cId="1296571369" sldId="266"/>
            <ac:graphicFrameMk id="6" creationId="{658E65A1-020C-42AF-A62D-582EA7145C16}"/>
          </ac:graphicFrameMkLst>
        </pc:graphicFrameChg>
      </pc:sldChg>
      <pc:sldChg chg="modSp mod">
        <pc:chgData name="Lauren Kearney" userId="b4143d71-0b4c-487b-ad54-94c3c8f1ceb9" providerId="ADAL" clId="{15A06B0D-36B2-4B54-93D1-15ED001B0233}" dt="2023-09-07T07:55:52.391" v="3346" actId="20577"/>
        <pc:sldMkLst>
          <pc:docMk/>
          <pc:sldMk cId="104263307" sldId="284"/>
        </pc:sldMkLst>
        <pc:graphicFrameChg chg="mod modGraphic">
          <ac:chgData name="Lauren Kearney" userId="b4143d71-0b4c-487b-ad54-94c3c8f1ceb9" providerId="ADAL" clId="{15A06B0D-36B2-4B54-93D1-15ED001B0233}" dt="2023-09-07T07:55:52.391" v="3346" actId="20577"/>
          <ac:graphicFrameMkLst>
            <pc:docMk/>
            <pc:sldMk cId="104263307" sldId="284"/>
            <ac:graphicFrameMk id="7" creationId="{D4D04EFD-5A01-4E23-9BB8-7F41ADF11916}"/>
          </ac:graphicFrameMkLst>
        </pc:graphicFrameChg>
      </pc:sldChg>
      <pc:sldChg chg="modSp mod">
        <pc:chgData name="Lauren Kearney" userId="b4143d71-0b4c-487b-ad54-94c3c8f1ceb9" providerId="ADAL" clId="{15A06B0D-36B2-4B54-93D1-15ED001B0233}" dt="2023-09-07T07:56:08.962" v="3348"/>
        <pc:sldMkLst>
          <pc:docMk/>
          <pc:sldMk cId="1793914255" sldId="342"/>
        </pc:sldMkLst>
        <pc:graphicFrameChg chg="mod modGraphic">
          <ac:chgData name="Lauren Kearney" userId="b4143d71-0b4c-487b-ad54-94c3c8f1ceb9" providerId="ADAL" clId="{15A06B0D-36B2-4B54-93D1-15ED001B0233}" dt="2023-09-07T07:56:08.962" v="3348"/>
          <ac:graphicFrameMkLst>
            <pc:docMk/>
            <pc:sldMk cId="1793914255" sldId="342"/>
            <ac:graphicFrameMk id="7" creationId="{D4D04EFD-5A01-4E23-9BB8-7F41ADF11916}"/>
          </ac:graphicFrameMkLst>
        </pc:graphicFrameChg>
      </pc:sldChg>
      <pc:sldChg chg="modSp mod">
        <pc:chgData name="Lauren Kearney" userId="b4143d71-0b4c-487b-ad54-94c3c8f1ceb9" providerId="ADAL" clId="{15A06B0D-36B2-4B54-93D1-15ED001B0233}" dt="2023-08-31T09:52:40.250" v="30" actId="20577"/>
        <pc:sldMkLst>
          <pc:docMk/>
          <pc:sldMk cId="3060166246" sldId="348"/>
        </pc:sldMkLst>
        <pc:spChg chg="mod">
          <ac:chgData name="Lauren Kearney" userId="b4143d71-0b4c-487b-ad54-94c3c8f1ceb9" providerId="ADAL" clId="{15A06B0D-36B2-4B54-93D1-15ED001B0233}" dt="2023-08-31T09:52:34" v="28" actId="20577"/>
          <ac:spMkLst>
            <pc:docMk/>
            <pc:sldMk cId="3060166246" sldId="348"/>
            <ac:spMk id="2" creationId="{AF3544D9-03A1-617A-3BA7-7E41C431D793}"/>
          </ac:spMkLst>
        </pc:spChg>
        <pc:graphicFrameChg chg="modGraphic">
          <ac:chgData name="Lauren Kearney" userId="b4143d71-0b4c-487b-ad54-94c3c8f1ceb9" providerId="ADAL" clId="{15A06B0D-36B2-4B54-93D1-15ED001B0233}" dt="2023-08-31T09:52:40.250" v="30" actId="20577"/>
          <ac:graphicFrameMkLst>
            <pc:docMk/>
            <pc:sldMk cId="3060166246" sldId="348"/>
            <ac:graphicFrameMk id="12" creationId="{C95B7B9F-15AB-A46A-0C3A-A1964768CC4E}"/>
          </ac:graphicFrameMkLst>
        </pc:graphicFrameChg>
      </pc:sldChg>
      <pc:sldChg chg="modSp add mod">
        <pc:chgData name="Lauren Kearney" userId="b4143d71-0b4c-487b-ad54-94c3c8f1ceb9" providerId="ADAL" clId="{15A06B0D-36B2-4B54-93D1-15ED001B0233}" dt="2023-08-31T09:54:02.176" v="104" actId="20577"/>
        <pc:sldMkLst>
          <pc:docMk/>
          <pc:sldMk cId="1109625815" sldId="349"/>
        </pc:sldMkLst>
        <pc:spChg chg="mod">
          <ac:chgData name="Lauren Kearney" userId="b4143d71-0b4c-487b-ad54-94c3c8f1ceb9" providerId="ADAL" clId="{15A06B0D-36B2-4B54-93D1-15ED001B0233}" dt="2023-08-31T09:53:00.581" v="49"/>
          <ac:spMkLst>
            <pc:docMk/>
            <pc:sldMk cId="1109625815" sldId="349"/>
            <ac:spMk id="2" creationId="{AF3544D9-03A1-617A-3BA7-7E41C431D793}"/>
          </ac:spMkLst>
        </pc:spChg>
        <pc:spChg chg="mod">
          <ac:chgData name="Lauren Kearney" userId="b4143d71-0b4c-487b-ad54-94c3c8f1ceb9" providerId="ADAL" clId="{15A06B0D-36B2-4B54-93D1-15ED001B0233}" dt="2023-08-31T09:54:02.176" v="104" actId="20577"/>
          <ac:spMkLst>
            <pc:docMk/>
            <pc:sldMk cId="1109625815" sldId="349"/>
            <ac:spMk id="14" creationId="{1D99BD6B-739A-5684-E90A-2BA8ADCE57A0}"/>
          </ac:spMkLst>
        </pc:spChg>
        <pc:graphicFrameChg chg="modGraphic">
          <ac:chgData name="Lauren Kearney" userId="b4143d71-0b4c-487b-ad54-94c3c8f1ceb9" providerId="ADAL" clId="{15A06B0D-36B2-4B54-93D1-15ED001B0233}" dt="2023-08-31T09:52:51.096" v="45" actId="20577"/>
          <ac:graphicFrameMkLst>
            <pc:docMk/>
            <pc:sldMk cId="1109625815" sldId="349"/>
            <ac:graphicFrameMk id="12" creationId="{C95B7B9F-15AB-A46A-0C3A-A1964768CC4E}"/>
          </ac:graphicFrameMkLst>
        </pc:graphicFrameChg>
      </pc:sldChg>
      <pc:sldChg chg="modSp add mod">
        <pc:chgData name="Lauren Kearney" userId="b4143d71-0b4c-487b-ad54-94c3c8f1ceb9" providerId="ADAL" clId="{15A06B0D-36B2-4B54-93D1-15ED001B0233}" dt="2023-08-31T09:54:23.627" v="136" actId="20577"/>
        <pc:sldMkLst>
          <pc:docMk/>
          <pc:sldMk cId="322985395" sldId="350"/>
        </pc:sldMkLst>
        <pc:spChg chg="mod">
          <ac:chgData name="Lauren Kearney" userId="b4143d71-0b4c-487b-ad54-94c3c8f1ceb9" providerId="ADAL" clId="{15A06B0D-36B2-4B54-93D1-15ED001B0233}" dt="2023-08-31T09:54:23.627" v="136" actId="20577"/>
          <ac:spMkLst>
            <pc:docMk/>
            <pc:sldMk cId="322985395" sldId="350"/>
            <ac:spMk id="14" creationId="{1D99BD6B-739A-5684-E90A-2BA8ADCE57A0}"/>
          </ac:spMkLst>
        </pc:spChg>
        <pc:spChg chg="mod">
          <ac:chgData name="Lauren Kearney" userId="b4143d71-0b4c-487b-ad54-94c3c8f1ceb9" providerId="ADAL" clId="{15A06B0D-36B2-4B54-93D1-15ED001B0233}" dt="2023-08-31T09:53:22.352" v="76" actId="20577"/>
          <ac:spMkLst>
            <pc:docMk/>
            <pc:sldMk cId="322985395" sldId="350"/>
            <ac:spMk id="16" creationId="{09463048-E418-24AD-8289-F1ECBB4A5A13}"/>
          </ac:spMkLst>
        </pc:spChg>
        <pc:graphicFrameChg chg="modGraphic">
          <ac:chgData name="Lauren Kearney" userId="b4143d71-0b4c-487b-ad54-94c3c8f1ceb9" providerId="ADAL" clId="{15A06B0D-36B2-4B54-93D1-15ED001B0233}" dt="2023-08-31T09:53:12.541" v="57" actId="20577"/>
          <ac:graphicFrameMkLst>
            <pc:docMk/>
            <pc:sldMk cId="322985395" sldId="350"/>
            <ac:graphicFrameMk id="12" creationId="{C95B7B9F-15AB-A46A-0C3A-A1964768CC4E}"/>
          </ac:graphicFrameMkLst>
        </pc:graphicFrameChg>
      </pc:sldChg>
      <pc:sldChg chg="modSp add mod">
        <pc:chgData name="Lauren Kearney" userId="b4143d71-0b4c-487b-ad54-94c3c8f1ceb9" providerId="ADAL" clId="{15A06B0D-36B2-4B54-93D1-15ED001B0233}" dt="2023-08-31T10:01:54.923" v="161" actId="20577"/>
        <pc:sldMkLst>
          <pc:docMk/>
          <pc:sldMk cId="2921727291" sldId="351"/>
        </pc:sldMkLst>
        <pc:spChg chg="mod">
          <ac:chgData name="Lauren Kearney" userId="b4143d71-0b4c-487b-ad54-94c3c8f1ceb9" providerId="ADAL" clId="{15A06B0D-36B2-4B54-93D1-15ED001B0233}" dt="2023-08-31T09:59:49.767" v="147" actId="20577"/>
          <ac:spMkLst>
            <pc:docMk/>
            <pc:sldMk cId="2921727291" sldId="351"/>
            <ac:spMk id="2" creationId="{AF3544D9-03A1-617A-3BA7-7E41C431D793}"/>
          </ac:spMkLst>
        </pc:spChg>
        <pc:spChg chg="mod">
          <ac:chgData name="Lauren Kearney" userId="b4143d71-0b4c-487b-ad54-94c3c8f1ceb9" providerId="ADAL" clId="{15A06B0D-36B2-4B54-93D1-15ED001B0233}" dt="2023-08-31T10:01:54.923" v="161" actId="20577"/>
          <ac:spMkLst>
            <pc:docMk/>
            <pc:sldMk cId="2921727291" sldId="351"/>
            <ac:spMk id="14" creationId="{1D99BD6B-739A-5684-E90A-2BA8ADCE57A0}"/>
          </ac:spMkLst>
        </pc:spChg>
        <pc:graphicFrameChg chg="mod">
          <ac:chgData name="Lauren Kearney" userId="b4143d71-0b4c-487b-ad54-94c3c8f1ceb9" providerId="ADAL" clId="{15A06B0D-36B2-4B54-93D1-15ED001B0233}" dt="2023-08-31T10:01:45.698" v="148"/>
          <ac:graphicFrameMkLst>
            <pc:docMk/>
            <pc:sldMk cId="2921727291" sldId="351"/>
            <ac:graphicFrameMk id="12" creationId="{C95B7B9F-15AB-A46A-0C3A-A1964768CC4E}"/>
          </ac:graphicFrameMkLst>
        </pc:graphicFrameChg>
      </pc:sldChg>
      <pc:sldChg chg="modSp add mod">
        <pc:chgData name="Lauren Kearney" userId="b4143d71-0b4c-487b-ad54-94c3c8f1ceb9" providerId="ADAL" clId="{15A06B0D-36B2-4B54-93D1-15ED001B0233}" dt="2023-08-31T10:02:14.580" v="176" actId="20577"/>
        <pc:sldMkLst>
          <pc:docMk/>
          <pc:sldMk cId="848411372" sldId="352"/>
        </pc:sldMkLst>
        <pc:spChg chg="mod">
          <ac:chgData name="Lauren Kearney" userId="b4143d71-0b4c-487b-ad54-94c3c8f1ceb9" providerId="ADAL" clId="{15A06B0D-36B2-4B54-93D1-15ED001B0233}" dt="2023-08-31T10:02:00.950" v="162"/>
          <ac:spMkLst>
            <pc:docMk/>
            <pc:sldMk cId="848411372" sldId="352"/>
            <ac:spMk id="2" creationId="{AF3544D9-03A1-617A-3BA7-7E41C431D793}"/>
          </ac:spMkLst>
        </pc:spChg>
        <pc:spChg chg="mod">
          <ac:chgData name="Lauren Kearney" userId="b4143d71-0b4c-487b-ad54-94c3c8f1ceb9" providerId="ADAL" clId="{15A06B0D-36B2-4B54-93D1-15ED001B0233}" dt="2023-08-31T10:02:14.580" v="176" actId="20577"/>
          <ac:spMkLst>
            <pc:docMk/>
            <pc:sldMk cId="848411372" sldId="352"/>
            <ac:spMk id="14" creationId="{1D99BD6B-739A-5684-E90A-2BA8ADCE57A0}"/>
          </ac:spMkLst>
        </pc:spChg>
        <pc:graphicFrameChg chg="mod">
          <ac:chgData name="Lauren Kearney" userId="b4143d71-0b4c-487b-ad54-94c3c8f1ceb9" providerId="ADAL" clId="{15A06B0D-36B2-4B54-93D1-15ED001B0233}" dt="2023-08-31T10:02:02.683" v="163"/>
          <ac:graphicFrameMkLst>
            <pc:docMk/>
            <pc:sldMk cId="848411372" sldId="352"/>
            <ac:graphicFrameMk id="12" creationId="{C95B7B9F-15AB-A46A-0C3A-A1964768CC4E}"/>
          </ac:graphicFrameMkLst>
        </pc:graphicFrameChg>
      </pc:sldChg>
      <pc:sldChg chg="modSp add mod">
        <pc:chgData name="Lauren Kearney" userId="b4143d71-0b4c-487b-ad54-94c3c8f1ceb9" providerId="ADAL" clId="{15A06B0D-36B2-4B54-93D1-15ED001B0233}" dt="2023-08-31T10:02:37.419" v="191" actId="20577"/>
        <pc:sldMkLst>
          <pc:docMk/>
          <pc:sldMk cId="672744723" sldId="353"/>
        </pc:sldMkLst>
        <pc:spChg chg="mod">
          <ac:chgData name="Lauren Kearney" userId="b4143d71-0b4c-487b-ad54-94c3c8f1ceb9" providerId="ADAL" clId="{15A06B0D-36B2-4B54-93D1-15ED001B0233}" dt="2023-08-31T10:02:21.678" v="177"/>
          <ac:spMkLst>
            <pc:docMk/>
            <pc:sldMk cId="672744723" sldId="353"/>
            <ac:spMk id="2" creationId="{AF3544D9-03A1-617A-3BA7-7E41C431D793}"/>
          </ac:spMkLst>
        </pc:spChg>
        <pc:spChg chg="mod">
          <ac:chgData name="Lauren Kearney" userId="b4143d71-0b4c-487b-ad54-94c3c8f1ceb9" providerId="ADAL" clId="{15A06B0D-36B2-4B54-93D1-15ED001B0233}" dt="2023-08-31T10:02:37.419" v="191" actId="20577"/>
          <ac:spMkLst>
            <pc:docMk/>
            <pc:sldMk cId="672744723" sldId="353"/>
            <ac:spMk id="14" creationId="{1D99BD6B-739A-5684-E90A-2BA8ADCE57A0}"/>
          </ac:spMkLst>
        </pc:spChg>
        <pc:graphicFrameChg chg="mod">
          <ac:chgData name="Lauren Kearney" userId="b4143d71-0b4c-487b-ad54-94c3c8f1ceb9" providerId="ADAL" clId="{15A06B0D-36B2-4B54-93D1-15ED001B0233}" dt="2023-08-31T10:02:30.689" v="178"/>
          <ac:graphicFrameMkLst>
            <pc:docMk/>
            <pc:sldMk cId="672744723" sldId="353"/>
            <ac:graphicFrameMk id="12" creationId="{C95B7B9F-15AB-A46A-0C3A-A1964768CC4E}"/>
          </ac:graphicFrameMkLst>
        </pc:graphicFrameChg>
      </pc:sldChg>
      <pc:sldChg chg="addSp delSp modSp new mod">
        <pc:chgData name="Lauren Kearney" userId="b4143d71-0b4c-487b-ad54-94c3c8f1ceb9" providerId="ADAL" clId="{15A06B0D-36B2-4B54-93D1-15ED001B0233}" dt="2023-08-31T10:38:21.896" v="1368" actId="1076"/>
        <pc:sldMkLst>
          <pc:docMk/>
          <pc:sldMk cId="2252624430" sldId="354"/>
        </pc:sldMkLst>
        <pc:spChg chg="mod">
          <ac:chgData name="Lauren Kearney" userId="b4143d71-0b4c-487b-ad54-94c3c8f1ceb9" providerId="ADAL" clId="{15A06B0D-36B2-4B54-93D1-15ED001B0233}" dt="2023-08-31T10:04:12.314" v="205" actId="1076"/>
          <ac:spMkLst>
            <pc:docMk/>
            <pc:sldMk cId="2252624430" sldId="354"/>
            <ac:spMk id="2" creationId="{A75ABFA4-0CAF-379E-FE5C-89A8D931C324}"/>
          </ac:spMkLst>
        </pc:spChg>
        <pc:spChg chg="add mod">
          <ac:chgData name="Lauren Kearney" userId="b4143d71-0b4c-487b-ad54-94c3c8f1ceb9" providerId="ADAL" clId="{15A06B0D-36B2-4B54-93D1-15ED001B0233}" dt="2023-08-31T10:08:19.444" v="390" actId="20577"/>
          <ac:spMkLst>
            <pc:docMk/>
            <pc:sldMk cId="2252624430" sldId="354"/>
            <ac:spMk id="7" creationId="{B1D827F4-1B39-087D-0758-3563005C8920}"/>
          </ac:spMkLst>
        </pc:spChg>
        <pc:spChg chg="add mod">
          <ac:chgData name="Lauren Kearney" userId="b4143d71-0b4c-487b-ad54-94c3c8f1ceb9" providerId="ADAL" clId="{15A06B0D-36B2-4B54-93D1-15ED001B0233}" dt="2023-08-31T10:19:52.071" v="729" actId="6549"/>
          <ac:spMkLst>
            <pc:docMk/>
            <pc:sldMk cId="2252624430" sldId="354"/>
            <ac:spMk id="8" creationId="{A71D4026-0724-DA58-5AFE-1A125871A26F}"/>
          </ac:spMkLst>
        </pc:spChg>
        <pc:spChg chg="add mod">
          <ac:chgData name="Lauren Kearney" userId="b4143d71-0b4c-487b-ad54-94c3c8f1ceb9" providerId="ADAL" clId="{15A06B0D-36B2-4B54-93D1-15ED001B0233}" dt="2023-08-31T10:25:05.890" v="1018" actId="20577"/>
          <ac:spMkLst>
            <pc:docMk/>
            <pc:sldMk cId="2252624430" sldId="354"/>
            <ac:spMk id="9" creationId="{A0E90C48-781E-7C70-F66E-BC549DC94380}"/>
          </ac:spMkLst>
        </pc:spChg>
        <pc:spChg chg="add mod">
          <ac:chgData name="Lauren Kearney" userId="b4143d71-0b4c-487b-ad54-94c3c8f1ceb9" providerId="ADAL" clId="{15A06B0D-36B2-4B54-93D1-15ED001B0233}" dt="2023-08-31T10:23:47.931" v="986" actId="20577"/>
          <ac:spMkLst>
            <pc:docMk/>
            <pc:sldMk cId="2252624430" sldId="354"/>
            <ac:spMk id="10" creationId="{AA2CD82B-5F93-36A9-5104-5D239811267E}"/>
          </ac:spMkLst>
        </pc:spChg>
        <pc:spChg chg="add del mod">
          <ac:chgData name="Lauren Kearney" userId="b4143d71-0b4c-487b-ad54-94c3c8f1ceb9" providerId="ADAL" clId="{15A06B0D-36B2-4B54-93D1-15ED001B0233}" dt="2023-08-31T10:04:59.475" v="222"/>
          <ac:spMkLst>
            <pc:docMk/>
            <pc:sldMk cId="2252624430" sldId="354"/>
            <ac:spMk id="11" creationId="{A255B1AB-18C2-27BB-B58D-BC07A33F5FAE}"/>
          </ac:spMkLst>
        </pc:spChg>
        <pc:spChg chg="add del mod">
          <ac:chgData name="Lauren Kearney" userId="b4143d71-0b4c-487b-ad54-94c3c8f1ceb9" providerId="ADAL" clId="{15A06B0D-36B2-4B54-93D1-15ED001B0233}" dt="2023-08-31T10:21:22.018" v="741" actId="478"/>
          <ac:spMkLst>
            <pc:docMk/>
            <pc:sldMk cId="2252624430" sldId="354"/>
            <ac:spMk id="12" creationId="{237FB52A-155F-8A73-C17A-8F2C48A5275E}"/>
          </ac:spMkLst>
        </pc:spChg>
        <pc:spChg chg="add del mod">
          <ac:chgData name="Lauren Kearney" userId="b4143d71-0b4c-487b-ad54-94c3c8f1ceb9" providerId="ADAL" clId="{15A06B0D-36B2-4B54-93D1-15ED001B0233}" dt="2023-08-31T10:21:22.018" v="741" actId="478"/>
          <ac:spMkLst>
            <pc:docMk/>
            <pc:sldMk cId="2252624430" sldId="354"/>
            <ac:spMk id="13" creationId="{DAFFA50A-FDE2-8DBF-8FFF-1CA2FD3C0A5E}"/>
          </ac:spMkLst>
        </pc:spChg>
        <pc:spChg chg="add del mod">
          <ac:chgData name="Lauren Kearney" userId="b4143d71-0b4c-487b-ad54-94c3c8f1ceb9" providerId="ADAL" clId="{15A06B0D-36B2-4B54-93D1-15ED001B0233}" dt="2023-08-31T10:21:22.018" v="741" actId="478"/>
          <ac:spMkLst>
            <pc:docMk/>
            <pc:sldMk cId="2252624430" sldId="354"/>
            <ac:spMk id="14" creationId="{6B28F18D-AC05-E3F2-DD9E-8D0830A501F3}"/>
          </ac:spMkLst>
        </pc:spChg>
        <pc:spChg chg="add mod">
          <ac:chgData name="Lauren Kearney" userId="b4143d71-0b4c-487b-ad54-94c3c8f1ceb9" providerId="ADAL" clId="{15A06B0D-36B2-4B54-93D1-15ED001B0233}" dt="2023-08-31T10:23:19.738" v="970" actId="20577"/>
          <ac:spMkLst>
            <pc:docMk/>
            <pc:sldMk cId="2252624430" sldId="354"/>
            <ac:spMk id="21" creationId="{4CED2925-791C-C44D-5125-228876651620}"/>
          </ac:spMkLst>
        </pc:spChg>
        <pc:spChg chg="add mod">
          <ac:chgData name="Lauren Kearney" userId="b4143d71-0b4c-487b-ad54-94c3c8f1ceb9" providerId="ADAL" clId="{15A06B0D-36B2-4B54-93D1-15ED001B0233}" dt="2023-08-31T10:32:57.341" v="1175" actId="20577"/>
          <ac:spMkLst>
            <pc:docMk/>
            <pc:sldMk cId="2252624430" sldId="354"/>
            <ac:spMk id="22" creationId="{F9B9DD0C-C777-94AD-C049-B65967D2DA36}"/>
          </ac:spMkLst>
        </pc:spChg>
        <pc:spChg chg="add mod">
          <ac:chgData name="Lauren Kearney" userId="b4143d71-0b4c-487b-ad54-94c3c8f1ceb9" providerId="ADAL" clId="{15A06B0D-36B2-4B54-93D1-15ED001B0233}" dt="2023-08-31T10:34:32.884" v="1338" actId="20577"/>
          <ac:spMkLst>
            <pc:docMk/>
            <pc:sldMk cId="2252624430" sldId="354"/>
            <ac:spMk id="23" creationId="{486FDE36-FDB9-6E14-602E-087FC0481AAB}"/>
          </ac:spMkLst>
        </pc:spChg>
        <pc:picChg chg="add del mod ord">
          <ac:chgData name="Lauren Kearney" userId="b4143d71-0b4c-487b-ad54-94c3c8f1ceb9" providerId="ADAL" clId="{15A06B0D-36B2-4B54-93D1-15ED001B0233}" dt="2023-08-31T10:38:16.536" v="1364" actId="478"/>
          <ac:picMkLst>
            <pc:docMk/>
            <pc:sldMk cId="2252624430" sldId="354"/>
            <ac:picMk id="16" creationId="{29DE4DDE-403F-C24E-80E4-4701DCAF3AA8}"/>
          </ac:picMkLst>
        </pc:picChg>
        <pc:picChg chg="add mod">
          <ac:chgData name="Lauren Kearney" userId="b4143d71-0b4c-487b-ad54-94c3c8f1ceb9" providerId="ADAL" clId="{15A06B0D-36B2-4B54-93D1-15ED001B0233}" dt="2023-08-31T10:20:41.009" v="736" actId="1076"/>
          <ac:picMkLst>
            <pc:docMk/>
            <pc:sldMk cId="2252624430" sldId="354"/>
            <ac:picMk id="18" creationId="{E77A9792-B6FE-65EC-1C2A-DFDB135BDBED}"/>
          </ac:picMkLst>
        </pc:picChg>
        <pc:picChg chg="add del mod">
          <ac:chgData name="Lauren Kearney" userId="b4143d71-0b4c-487b-ad54-94c3c8f1ceb9" providerId="ADAL" clId="{15A06B0D-36B2-4B54-93D1-15ED001B0233}" dt="2023-08-31T10:36:34.956" v="1354" actId="478"/>
          <ac:picMkLst>
            <pc:docMk/>
            <pc:sldMk cId="2252624430" sldId="354"/>
            <ac:picMk id="20" creationId="{852DED3A-F9B1-E8F3-A42A-03BB5E76651F}"/>
          </ac:picMkLst>
        </pc:picChg>
        <pc:picChg chg="add del mod">
          <ac:chgData name="Lauren Kearney" userId="b4143d71-0b4c-487b-ad54-94c3c8f1ceb9" providerId="ADAL" clId="{15A06B0D-36B2-4B54-93D1-15ED001B0233}" dt="2023-08-31T10:36:12.712" v="1346" actId="478"/>
          <ac:picMkLst>
            <pc:docMk/>
            <pc:sldMk cId="2252624430" sldId="354"/>
            <ac:picMk id="25" creationId="{DB56E992-680A-26DE-EC5A-D647D599E451}"/>
          </ac:picMkLst>
        </pc:picChg>
        <pc:picChg chg="add mod">
          <ac:chgData name="Lauren Kearney" userId="b4143d71-0b4c-487b-ad54-94c3c8f1ceb9" providerId="ADAL" clId="{15A06B0D-36B2-4B54-93D1-15ED001B0233}" dt="2023-08-31T10:32:36.463" v="1156" actId="14100"/>
          <ac:picMkLst>
            <pc:docMk/>
            <pc:sldMk cId="2252624430" sldId="354"/>
            <ac:picMk id="27" creationId="{B236B39F-F292-54D7-1FB5-C88026F449C2}"/>
          </ac:picMkLst>
        </pc:picChg>
        <pc:picChg chg="add mod">
          <ac:chgData name="Lauren Kearney" userId="b4143d71-0b4c-487b-ad54-94c3c8f1ceb9" providerId="ADAL" clId="{15A06B0D-36B2-4B54-93D1-15ED001B0233}" dt="2023-08-31T10:36:31.255" v="1353" actId="14100"/>
          <ac:picMkLst>
            <pc:docMk/>
            <pc:sldMk cId="2252624430" sldId="354"/>
            <ac:picMk id="29" creationId="{62B38238-4027-81C0-7342-6ACB43987B08}"/>
          </ac:picMkLst>
        </pc:picChg>
        <pc:picChg chg="add mod">
          <ac:chgData name="Lauren Kearney" userId="b4143d71-0b4c-487b-ad54-94c3c8f1ceb9" providerId="ADAL" clId="{15A06B0D-36B2-4B54-93D1-15ED001B0233}" dt="2023-08-31T10:36:23.079" v="1351" actId="14100"/>
          <ac:picMkLst>
            <pc:docMk/>
            <pc:sldMk cId="2252624430" sldId="354"/>
            <ac:picMk id="31" creationId="{61353504-0072-438F-9555-44B5EC4DF5B3}"/>
          </ac:picMkLst>
        </pc:picChg>
        <pc:picChg chg="add mod modCrop">
          <ac:chgData name="Lauren Kearney" userId="b4143d71-0b4c-487b-ad54-94c3c8f1ceb9" providerId="ADAL" clId="{15A06B0D-36B2-4B54-93D1-15ED001B0233}" dt="2023-08-31T10:37:37.406" v="1362" actId="1076"/>
          <ac:picMkLst>
            <pc:docMk/>
            <pc:sldMk cId="2252624430" sldId="354"/>
            <ac:picMk id="33" creationId="{A2B33396-7B9A-DAB8-37A4-56409D02CF67}"/>
          </ac:picMkLst>
        </pc:picChg>
        <pc:picChg chg="add mod">
          <ac:chgData name="Lauren Kearney" userId="b4143d71-0b4c-487b-ad54-94c3c8f1ceb9" providerId="ADAL" clId="{15A06B0D-36B2-4B54-93D1-15ED001B0233}" dt="2023-08-31T10:38:21.896" v="1368" actId="1076"/>
          <ac:picMkLst>
            <pc:docMk/>
            <pc:sldMk cId="2252624430" sldId="354"/>
            <ac:picMk id="35" creationId="{0A86C058-3AAD-C4DA-A91A-5A7E71B395F5}"/>
          </ac:picMkLst>
        </pc:picChg>
      </pc:sldChg>
      <pc:sldChg chg="addSp delSp modSp new mod">
        <pc:chgData name="Lauren Kearney" userId="b4143d71-0b4c-487b-ad54-94c3c8f1ceb9" providerId="ADAL" clId="{15A06B0D-36B2-4B54-93D1-15ED001B0233}" dt="2023-08-31T16:57:50.346" v="1836" actId="1076"/>
        <pc:sldMkLst>
          <pc:docMk/>
          <pc:sldMk cId="100616920" sldId="355"/>
        </pc:sldMkLst>
        <pc:spChg chg="mod">
          <ac:chgData name="Lauren Kearney" userId="b4143d71-0b4c-487b-ad54-94c3c8f1ceb9" providerId="ADAL" clId="{15A06B0D-36B2-4B54-93D1-15ED001B0233}" dt="2023-08-31T11:17:04.795" v="1389" actId="1076"/>
          <ac:spMkLst>
            <pc:docMk/>
            <pc:sldMk cId="100616920" sldId="355"/>
            <ac:spMk id="2" creationId="{0AE36A81-BF52-9636-1B18-7B06AFFFB592}"/>
          </ac:spMkLst>
        </pc:spChg>
        <pc:spChg chg="add mod">
          <ac:chgData name="Lauren Kearney" userId="b4143d71-0b4c-487b-ad54-94c3c8f1ceb9" providerId="ADAL" clId="{15A06B0D-36B2-4B54-93D1-15ED001B0233}" dt="2023-08-31T16:57:36.450" v="1834" actId="2085"/>
          <ac:spMkLst>
            <pc:docMk/>
            <pc:sldMk cId="100616920" sldId="355"/>
            <ac:spMk id="6" creationId="{368A2F98-14A7-A73E-D51A-67D5FF72766B}"/>
          </ac:spMkLst>
        </pc:spChg>
        <pc:spChg chg="add del mod">
          <ac:chgData name="Lauren Kearney" userId="b4143d71-0b4c-487b-ad54-94c3c8f1ceb9" providerId="ADAL" clId="{15A06B0D-36B2-4B54-93D1-15ED001B0233}" dt="2023-08-31T11:20:23.645" v="1403" actId="478"/>
          <ac:spMkLst>
            <pc:docMk/>
            <pc:sldMk cId="100616920" sldId="355"/>
            <ac:spMk id="7" creationId="{01262501-E04C-78F0-3E0A-1CE8F9F37D69}"/>
          </ac:spMkLst>
        </pc:spChg>
        <pc:spChg chg="add mod">
          <ac:chgData name="Lauren Kearney" userId="b4143d71-0b4c-487b-ad54-94c3c8f1ceb9" providerId="ADAL" clId="{15A06B0D-36B2-4B54-93D1-15ED001B0233}" dt="2023-08-31T16:57:50.346" v="1836" actId="1076"/>
          <ac:spMkLst>
            <pc:docMk/>
            <pc:sldMk cId="100616920" sldId="355"/>
            <ac:spMk id="8" creationId="{6B03B2D8-C4B2-F560-40CA-CB8E008CECE7}"/>
          </ac:spMkLst>
        </pc:spChg>
        <pc:picChg chg="add del mod ord">
          <ac:chgData name="Lauren Kearney" userId="b4143d71-0b4c-487b-ad54-94c3c8f1ceb9" providerId="ADAL" clId="{15A06B0D-36B2-4B54-93D1-15ED001B0233}" dt="2023-08-31T11:31:57.850" v="1815" actId="478"/>
          <ac:picMkLst>
            <pc:docMk/>
            <pc:sldMk cId="100616920" sldId="355"/>
            <ac:picMk id="10" creationId="{591CDE87-4906-755C-6BD6-8D238C2E6494}"/>
          </ac:picMkLst>
        </pc:picChg>
        <pc:picChg chg="add mod">
          <ac:chgData name="Lauren Kearney" userId="b4143d71-0b4c-487b-ad54-94c3c8f1ceb9" providerId="ADAL" clId="{15A06B0D-36B2-4B54-93D1-15ED001B0233}" dt="2023-08-31T16:57:40.345" v="1835" actId="1076"/>
          <ac:picMkLst>
            <pc:docMk/>
            <pc:sldMk cId="100616920" sldId="355"/>
            <ac:picMk id="12" creationId="{04505202-5110-5762-9A65-D1613529BAF9}"/>
          </ac:picMkLst>
        </pc:picChg>
        <pc:picChg chg="add mod">
          <ac:chgData name="Lauren Kearney" userId="b4143d71-0b4c-487b-ad54-94c3c8f1ceb9" providerId="ADAL" clId="{15A06B0D-36B2-4B54-93D1-15ED001B0233}" dt="2023-08-31T11:34:42.601" v="1830" actId="1076"/>
          <ac:picMkLst>
            <pc:docMk/>
            <pc:sldMk cId="100616920" sldId="355"/>
            <ac:picMk id="14" creationId="{BC92D208-49CE-5F93-F773-702E54A56FA9}"/>
          </ac:picMkLst>
        </pc:picChg>
        <pc:picChg chg="add mod">
          <ac:chgData name="Lauren Kearney" userId="b4143d71-0b4c-487b-ad54-94c3c8f1ceb9" providerId="ADAL" clId="{15A06B0D-36B2-4B54-93D1-15ED001B0233}" dt="2023-08-31T11:34:44.577" v="1831" actId="1076"/>
          <ac:picMkLst>
            <pc:docMk/>
            <pc:sldMk cId="100616920" sldId="355"/>
            <ac:picMk id="16" creationId="{070A9BF5-5075-DF16-0E35-87FB63BCBE37}"/>
          </ac:picMkLst>
        </pc:picChg>
      </pc:sldChg>
      <pc:sldChg chg="addSp delSp modSp new mod">
        <pc:chgData name="Lauren Kearney" userId="b4143d71-0b4c-487b-ad54-94c3c8f1ceb9" providerId="ADAL" clId="{15A06B0D-36B2-4B54-93D1-15ED001B0233}" dt="2023-09-01T12:42:31.405" v="1849" actId="1076"/>
        <pc:sldMkLst>
          <pc:docMk/>
          <pc:sldMk cId="3405720229" sldId="356"/>
        </pc:sldMkLst>
        <pc:spChg chg="del">
          <ac:chgData name="Lauren Kearney" userId="b4143d71-0b4c-487b-ad54-94c3c8f1ceb9" providerId="ADAL" clId="{15A06B0D-36B2-4B54-93D1-15ED001B0233}" dt="2023-09-01T12:39:11.775" v="1838"/>
          <ac:spMkLst>
            <pc:docMk/>
            <pc:sldMk cId="3405720229" sldId="356"/>
            <ac:spMk id="2" creationId="{7A360E01-EE11-FC2D-AB25-7D6125A4FF1D}"/>
          </ac:spMkLst>
        </pc:spChg>
        <pc:spChg chg="add mod">
          <ac:chgData name="Lauren Kearney" userId="b4143d71-0b4c-487b-ad54-94c3c8f1ceb9" providerId="ADAL" clId="{15A06B0D-36B2-4B54-93D1-15ED001B0233}" dt="2023-09-01T12:40:08.774" v="1844" actId="1076"/>
          <ac:spMkLst>
            <pc:docMk/>
            <pc:sldMk cId="3405720229" sldId="356"/>
            <ac:spMk id="6" creationId="{C88EBB80-3E1B-D82B-1D10-B93DE8E0C07E}"/>
          </ac:spMkLst>
        </pc:spChg>
        <pc:spChg chg="add mod">
          <ac:chgData name="Lauren Kearney" userId="b4143d71-0b4c-487b-ad54-94c3c8f1ceb9" providerId="ADAL" clId="{15A06B0D-36B2-4B54-93D1-15ED001B0233}" dt="2023-09-01T12:42:31.405" v="1849" actId="1076"/>
          <ac:spMkLst>
            <pc:docMk/>
            <pc:sldMk cId="3405720229" sldId="356"/>
            <ac:spMk id="7" creationId="{00B2E199-9289-D4D9-FD68-DC38A126E309}"/>
          </ac:spMkLst>
        </pc:spChg>
        <pc:spChg chg="add mod">
          <ac:chgData name="Lauren Kearney" userId="b4143d71-0b4c-487b-ad54-94c3c8f1ceb9" providerId="ADAL" clId="{15A06B0D-36B2-4B54-93D1-15ED001B0233}" dt="2023-09-01T12:40:28.204" v="1848" actId="1076"/>
          <ac:spMkLst>
            <pc:docMk/>
            <pc:sldMk cId="3405720229" sldId="356"/>
            <ac:spMk id="8" creationId="{2B9EE38B-9BB8-1D3E-EFC2-69A8E9282FC8}"/>
          </ac:spMkLst>
        </pc:spChg>
      </pc:sldChg>
      <pc:sldChg chg="addSp delSp modSp add mod">
        <pc:chgData name="Lauren Kearney" userId="b4143d71-0b4c-487b-ad54-94c3c8f1ceb9" providerId="ADAL" clId="{15A06B0D-36B2-4B54-93D1-15ED001B0233}" dt="2023-09-04T07:04:44.081" v="2381" actId="20577"/>
        <pc:sldMkLst>
          <pc:docMk/>
          <pc:sldMk cId="1594173540" sldId="357"/>
        </pc:sldMkLst>
        <pc:spChg chg="mod">
          <ac:chgData name="Lauren Kearney" userId="b4143d71-0b4c-487b-ad54-94c3c8f1ceb9" providerId="ADAL" clId="{15A06B0D-36B2-4B54-93D1-15ED001B0233}" dt="2023-09-01T13:09:44.717" v="1881" actId="20577"/>
          <ac:spMkLst>
            <pc:docMk/>
            <pc:sldMk cId="1594173540" sldId="357"/>
            <ac:spMk id="6" creationId="{C88EBB80-3E1B-D82B-1D10-B93DE8E0C07E}"/>
          </ac:spMkLst>
        </pc:spChg>
        <pc:spChg chg="del">
          <ac:chgData name="Lauren Kearney" userId="b4143d71-0b4c-487b-ad54-94c3c8f1ceb9" providerId="ADAL" clId="{15A06B0D-36B2-4B54-93D1-15ED001B0233}" dt="2023-09-01T13:09:48.144" v="1882" actId="478"/>
          <ac:spMkLst>
            <pc:docMk/>
            <pc:sldMk cId="1594173540" sldId="357"/>
            <ac:spMk id="7" creationId="{00B2E199-9289-D4D9-FD68-DC38A126E309}"/>
          </ac:spMkLst>
        </pc:spChg>
        <pc:spChg chg="del">
          <ac:chgData name="Lauren Kearney" userId="b4143d71-0b4c-487b-ad54-94c3c8f1ceb9" providerId="ADAL" clId="{15A06B0D-36B2-4B54-93D1-15ED001B0233}" dt="2023-09-01T13:09:55.601" v="1883" actId="478"/>
          <ac:spMkLst>
            <pc:docMk/>
            <pc:sldMk cId="1594173540" sldId="357"/>
            <ac:spMk id="8" creationId="{2B9EE38B-9BB8-1D3E-EFC2-69A8E9282FC8}"/>
          </ac:spMkLst>
        </pc:spChg>
        <pc:spChg chg="add del">
          <ac:chgData name="Lauren Kearney" userId="b4143d71-0b4c-487b-ad54-94c3c8f1ceb9" providerId="ADAL" clId="{15A06B0D-36B2-4B54-93D1-15ED001B0233}" dt="2023-09-01T13:11:21.616" v="1885" actId="22"/>
          <ac:spMkLst>
            <pc:docMk/>
            <pc:sldMk cId="1594173540" sldId="357"/>
            <ac:spMk id="9" creationId="{0FC3A8E3-18DF-DBB6-005A-39AA981F40E1}"/>
          </ac:spMkLst>
        </pc:spChg>
        <pc:spChg chg="add mod">
          <ac:chgData name="Lauren Kearney" userId="b4143d71-0b4c-487b-ad54-94c3c8f1ceb9" providerId="ADAL" clId="{15A06B0D-36B2-4B54-93D1-15ED001B0233}" dt="2023-09-04T07:04:44.081" v="2381" actId="20577"/>
          <ac:spMkLst>
            <pc:docMk/>
            <pc:sldMk cId="1594173540" sldId="357"/>
            <ac:spMk id="11" creationId="{D72AFB9A-13E2-CFF3-71B0-83FADF65400A}"/>
          </ac:spMkLst>
        </pc:spChg>
      </pc:sldChg>
      <pc:sldChg chg="addSp modSp new mod">
        <pc:chgData name="Lauren Kearney" userId="b4143d71-0b4c-487b-ad54-94c3c8f1ceb9" providerId="ADAL" clId="{15A06B0D-36B2-4B54-93D1-15ED001B0233}" dt="2023-09-05T10:51:18.873" v="2479" actId="20577"/>
        <pc:sldMkLst>
          <pc:docMk/>
          <pc:sldMk cId="1231411138" sldId="358"/>
        </pc:sldMkLst>
        <pc:spChg chg="mod">
          <ac:chgData name="Lauren Kearney" userId="b4143d71-0b4c-487b-ad54-94c3c8f1ceb9" providerId="ADAL" clId="{15A06B0D-36B2-4B54-93D1-15ED001B0233}" dt="2023-09-05T10:38:11.111" v="2417" actId="1076"/>
          <ac:spMkLst>
            <pc:docMk/>
            <pc:sldMk cId="1231411138" sldId="358"/>
            <ac:spMk id="2" creationId="{32444523-0647-E26C-EE07-1434FA7FDDED}"/>
          </ac:spMkLst>
        </pc:spChg>
        <pc:spChg chg="add mod">
          <ac:chgData name="Lauren Kearney" userId="b4143d71-0b4c-487b-ad54-94c3c8f1ceb9" providerId="ADAL" clId="{15A06B0D-36B2-4B54-93D1-15ED001B0233}" dt="2023-09-05T10:51:18.873" v="2479" actId="20577"/>
          <ac:spMkLst>
            <pc:docMk/>
            <pc:sldMk cId="1231411138" sldId="358"/>
            <ac:spMk id="7" creationId="{986C5CED-BBFD-0CA8-C052-E7D9EF8DF18A}"/>
          </ac:spMkLst>
        </pc:spChg>
      </pc:sldChg>
      <pc:sldChg chg="addSp delSp modSp new mod modAnim">
        <pc:chgData name="Lauren Kearney" userId="b4143d71-0b4c-487b-ad54-94c3c8f1ceb9" providerId="ADAL" clId="{15A06B0D-36B2-4B54-93D1-15ED001B0233}" dt="2023-09-05T14:47:45.889" v="2524" actId="1076"/>
        <pc:sldMkLst>
          <pc:docMk/>
          <pc:sldMk cId="4089768936" sldId="359"/>
        </pc:sldMkLst>
        <pc:spChg chg="del">
          <ac:chgData name="Lauren Kearney" userId="b4143d71-0b4c-487b-ad54-94c3c8f1ceb9" providerId="ADAL" clId="{15A06B0D-36B2-4B54-93D1-15ED001B0233}" dt="2023-09-05T14:28:35.706" v="2481" actId="478"/>
          <ac:spMkLst>
            <pc:docMk/>
            <pc:sldMk cId="4089768936" sldId="359"/>
            <ac:spMk id="2" creationId="{29D3035A-9225-FFEE-7429-8876EB12397F}"/>
          </ac:spMkLst>
        </pc:spChg>
        <pc:spChg chg="add del mod">
          <ac:chgData name="Lauren Kearney" userId="b4143d71-0b4c-487b-ad54-94c3c8f1ceb9" providerId="ADAL" clId="{15A06B0D-36B2-4B54-93D1-15ED001B0233}" dt="2023-09-05T14:28:57.482" v="2489" actId="478"/>
          <ac:spMkLst>
            <pc:docMk/>
            <pc:sldMk cId="4089768936" sldId="359"/>
            <ac:spMk id="10" creationId="{C5DFEA51-6A55-C080-B5C3-18782374658D}"/>
          </ac:spMkLst>
        </pc:spChg>
        <pc:spChg chg="add del mod">
          <ac:chgData name="Lauren Kearney" userId="b4143d71-0b4c-487b-ad54-94c3c8f1ceb9" providerId="ADAL" clId="{15A06B0D-36B2-4B54-93D1-15ED001B0233}" dt="2023-09-05T14:28:57.482" v="2489" actId="478"/>
          <ac:spMkLst>
            <pc:docMk/>
            <pc:sldMk cId="4089768936" sldId="359"/>
            <ac:spMk id="11" creationId="{5B3D053E-B1CD-8F98-DEC3-AC6ED68132F6}"/>
          </ac:spMkLst>
        </pc:spChg>
        <pc:spChg chg="add del mod">
          <ac:chgData name="Lauren Kearney" userId="b4143d71-0b4c-487b-ad54-94c3c8f1ceb9" providerId="ADAL" clId="{15A06B0D-36B2-4B54-93D1-15ED001B0233}" dt="2023-09-05T14:28:57.482" v="2489" actId="478"/>
          <ac:spMkLst>
            <pc:docMk/>
            <pc:sldMk cId="4089768936" sldId="359"/>
            <ac:spMk id="12" creationId="{FC5B157D-2122-C4D5-D6E3-FF23E278ACEF}"/>
          </ac:spMkLst>
        </pc:spChg>
        <pc:spChg chg="add mod">
          <ac:chgData name="Lauren Kearney" userId="b4143d71-0b4c-487b-ad54-94c3c8f1ceb9" providerId="ADAL" clId="{15A06B0D-36B2-4B54-93D1-15ED001B0233}" dt="2023-09-05T14:28:53.539" v="2488" actId="255"/>
          <ac:spMkLst>
            <pc:docMk/>
            <pc:sldMk cId="4089768936" sldId="359"/>
            <ac:spMk id="17" creationId="{174D0B01-95CE-5142-0651-374EF0055B6C}"/>
          </ac:spMkLst>
        </pc:spChg>
        <pc:spChg chg="add mod">
          <ac:chgData name="Lauren Kearney" userId="b4143d71-0b4c-487b-ad54-94c3c8f1ceb9" providerId="ADAL" clId="{15A06B0D-36B2-4B54-93D1-15ED001B0233}" dt="2023-09-05T14:28:53.539" v="2488" actId="255"/>
          <ac:spMkLst>
            <pc:docMk/>
            <pc:sldMk cId="4089768936" sldId="359"/>
            <ac:spMk id="18" creationId="{D48520C4-4FBD-DFDB-20C4-1E990D55A29B}"/>
          </ac:spMkLst>
        </pc:spChg>
        <pc:spChg chg="add mod">
          <ac:chgData name="Lauren Kearney" userId="b4143d71-0b4c-487b-ad54-94c3c8f1ceb9" providerId="ADAL" clId="{15A06B0D-36B2-4B54-93D1-15ED001B0233}" dt="2023-09-05T14:28:53.539" v="2488" actId="255"/>
          <ac:spMkLst>
            <pc:docMk/>
            <pc:sldMk cId="4089768936" sldId="359"/>
            <ac:spMk id="19" creationId="{9D9A4781-3498-A4F5-90AD-B742C44E2423}"/>
          </ac:spMkLst>
        </pc:spChg>
        <pc:spChg chg="add mod">
          <ac:chgData name="Lauren Kearney" userId="b4143d71-0b4c-487b-ad54-94c3c8f1ceb9" providerId="ADAL" clId="{15A06B0D-36B2-4B54-93D1-15ED001B0233}" dt="2023-09-05T14:30:26.873" v="2520" actId="1076"/>
          <ac:spMkLst>
            <pc:docMk/>
            <pc:sldMk cId="4089768936" sldId="359"/>
            <ac:spMk id="21" creationId="{176B1301-A77A-6974-2FDC-310DB7109536}"/>
          </ac:spMkLst>
        </pc:spChg>
        <pc:spChg chg="add mod">
          <ac:chgData name="Lauren Kearney" userId="b4143d71-0b4c-487b-ad54-94c3c8f1ceb9" providerId="ADAL" clId="{15A06B0D-36B2-4B54-93D1-15ED001B0233}" dt="2023-09-05T14:30:26.873" v="2520" actId="1076"/>
          <ac:spMkLst>
            <pc:docMk/>
            <pc:sldMk cId="4089768936" sldId="359"/>
            <ac:spMk id="22" creationId="{E61D8EAC-0725-43CB-2249-D8DD40CC261D}"/>
          </ac:spMkLst>
        </pc:spChg>
        <pc:spChg chg="add mod">
          <ac:chgData name="Lauren Kearney" userId="b4143d71-0b4c-487b-ad54-94c3c8f1ceb9" providerId="ADAL" clId="{15A06B0D-36B2-4B54-93D1-15ED001B0233}" dt="2023-09-05T14:30:26.873" v="2520" actId="1076"/>
          <ac:spMkLst>
            <pc:docMk/>
            <pc:sldMk cId="4089768936" sldId="359"/>
            <ac:spMk id="23" creationId="{B16CA244-3C65-AB0E-4BF4-8A5A5824E81E}"/>
          </ac:spMkLst>
        </pc:spChg>
        <pc:spChg chg="add mod">
          <ac:chgData name="Lauren Kearney" userId="b4143d71-0b4c-487b-ad54-94c3c8f1ceb9" providerId="ADAL" clId="{15A06B0D-36B2-4B54-93D1-15ED001B0233}" dt="2023-09-05T14:30:26.873" v="2520" actId="1076"/>
          <ac:spMkLst>
            <pc:docMk/>
            <pc:sldMk cId="4089768936" sldId="359"/>
            <ac:spMk id="24" creationId="{859FD883-D7FB-6430-28D0-7D60730ACA41}"/>
          </ac:spMkLst>
        </pc:spChg>
        <pc:spChg chg="add mod">
          <ac:chgData name="Lauren Kearney" userId="b4143d71-0b4c-487b-ad54-94c3c8f1ceb9" providerId="ADAL" clId="{15A06B0D-36B2-4B54-93D1-15ED001B0233}" dt="2023-09-05T14:30:26.873" v="2520" actId="1076"/>
          <ac:spMkLst>
            <pc:docMk/>
            <pc:sldMk cId="4089768936" sldId="359"/>
            <ac:spMk id="25" creationId="{25D07354-EDA3-42E6-E401-4F8231ACC2C6}"/>
          </ac:spMkLst>
        </pc:spChg>
        <pc:spChg chg="add mod">
          <ac:chgData name="Lauren Kearney" userId="b4143d71-0b4c-487b-ad54-94c3c8f1ceb9" providerId="ADAL" clId="{15A06B0D-36B2-4B54-93D1-15ED001B0233}" dt="2023-09-05T14:30:26.873" v="2520" actId="1076"/>
          <ac:spMkLst>
            <pc:docMk/>
            <pc:sldMk cId="4089768936" sldId="359"/>
            <ac:spMk id="26" creationId="{A728C495-AF7F-AE67-987D-A9B88B32ED6E}"/>
          </ac:spMkLst>
        </pc:spChg>
        <pc:spChg chg="add mod">
          <ac:chgData name="Lauren Kearney" userId="b4143d71-0b4c-487b-ad54-94c3c8f1ceb9" providerId="ADAL" clId="{15A06B0D-36B2-4B54-93D1-15ED001B0233}" dt="2023-09-05T14:47:45.889" v="2524" actId="1076"/>
          <ac:spMkLst>
            <pc:docMk/>
            <pc:sldMk cId="4089768936" sldId="359"/>
            <ac:spMk id="27" creationId="{F6B9FDDB-9013-1C3B-D283-7A4A7B1A6703}"/>
          </ac:spMkLst>
        </pc:spChg>
        <pc:grpChg chg="add mod">
          <ac:chgData name="Lauren Kearney" userId="b4143d71-0b4c-487b-ad54-94c3c8f1ceb9" providerId="ADAL" clId="{15A06B0D-36B2-4B54-93D1-15ED001B0233}" dt="2023-09-05T14:28:51.330" v="2487" actId="1076"/>
          <ac:grpSpMkLst>
            <pc:docMk/>
            <pc:sldMk cId="4089768936" sldId="359"/>
            <ac:grpSpMk id="20" creationId="{6EF9F2E3-76E5-11CC-F30E-D567291707CF}"/>
          </ac:grpSpMkLst>
        </pc:grpChg>
        <pc:cxnChg chg="add del mod">
          <ac:chgData name="Lauren Kearney" userId="b4143d71-0b4c-487b-ad54-94c3c8f1ceb9" providerId="ADAL" clId="{15A06B0D-36B2-4B54-93D1-15ED001B0233}" dt="2023-09-05T14:28:57.482" v="2489" actId="478"/>
          <ac:cxnSpMkLst>
            <pc:docMk/>
            <pc:sldMk cId="4089768936" sldId="359"/>
            <ac:cxnSpMk id="6" creationId="{6C3BC668-1E34-19C7-9615-37C0A86328A8}"/>
          </ac:cxnSpMkLst>
        </pc:cxnChg>
        <pc:cxnChg chg="add del mod">
          <ac:chgData name="Lauren Kearney" userId="b4143d71-0b4c-487b-ad54-94c3c8f1ceb9" providerId="ADAL" clId="{15A06B0D-36B2-4B54-93D1-15ED001B0233}" dt="2023-09-05T14:28:57.482" v="2489" actId="478"/>
          <ac:cxnSpMkLst>
            <pc:docMk/>
            <pc:sldMk cId="4089768936" sldId="359"/>
            <ac:cxnSpMk id="7" creationId="{792C4098-3C4E-9568-722D-7B2FBA627365}"/>
          </ac:cxnSpMkLst>
        </pc:cxnChg>
        <pc:cxnChg chg="add del mod">
          <ac:chgData name="Lauren Kearney" userId="b4143d71-0b4c-487b-ad54-94c3c8f1ceb9" providerId="ADAL" clId="{15A06B0D-36B2-4B54-93D1-15ED001B0233}" dt="2023-09-05T14:28:57.482" v="2489" actId="478"/>
          <ac:cxnSpMkLst>
            <pc:docMk/>
            <pc:sldMk cId="4089768936" sldId="359"/>
            <ac:cxnSpMk id="8" creationId="{664B9B92-E22E-91C9-467F-DAB3D11A8DF7}"/>
          </ac:cxnSpMkLst>
        </pc:cxnChg>
        <pc:cxnChg chg="add del mod">
          <ac:chgData name="Lauren Kearney" userId="b4143d71-0b4c-487b-ad54-94c3c8f1ceb9" providerId="ADAL" clId="{15A06B0D-36B2-4B54-93D1-15ED001B0233}" dt="2023-09-05T14:28:57.482" v="2489" actId="478"/>
          <ac:cxnSpMkLst>
            <pc:docMk/>
            <pc:sldMk cId="4089768936" sldId="359"/>
            <ac:cxnSpMk id="9" creationId="{520B2B46-DFD1-77BC-FA77-4E761F798E9E}"/>
          </ac:cxnSpMkLst>
        </pc:cxnChg>
        <pc:cxnChg chg="add mod">
          <ac:chgData name="Lauren Kearney" userId="b4143d71-0b4c-487b-ad54-94c3c8f1ceb9" providerId="ADAL" clId="{15A06B0D-36B2-4B54-93D1-15ED001B0233}" dt="2023-09-05T14:28:44.842" v="2485" actId="164"/>
          <ac:cxnSpMkLst>
            <pc:docMk/>
            <pc:sldMk cId="4089768936" sldId="359"/>
            <ac:cxnSpMk id="13" creationId="{ED5D2449-4489-0702-2C62-FFD1F0833259}"/>
          </ac:cxnSpMkLst>
        </pc:cxnChg>
        <pc:cxnChg chg="add mod">
          <ac:chgData name="Lauren Kearney" userId="b4143d71-0b4c-487b-ad54-94c3c8f1ceb9" providerId="ADAL" clId="{15A06B0D-36B2-4B54-93D1-15ED001B0233}" dt="2023-09-05T14:28:44.842" v="2485" actId="164"/>
          <ac:cxnSpMkLst>
            <pc:docMk/>
            <pc:sldMk cId="4089768936" sldId="359"/>
            <ac:cxnSpMk id="14" creationId="{375A7899-8A98-15A7-940F-CE2B7A4ED860}"/>
          </ac:cxnSpMkLst>
        </pc:cxnChg>
        <pc:cxnChg chg="add mod">
          <ac:chgData name="Lauren Kearney" userId="b4143d71-0b4c-487b-ad54-94c3c8f1ceb9" providerId="ADAL" clId="{15A06B0D-36B2-4B54-93D1-15ED001B0233}" dt="2023-09-05T14:28:44.842" v="2485" actId="164"/>
          <ac:cxnSpMkLst>
            <pc:docMk/>
            <pc:sldMk cId="4089768936" sldId="359"/>
            <ac:cxnSpMk id="15" creationId="{EF677A06-E488-08D6-AACE-E57DF40FC69D}"/>
          </ac:cxnSpMkLst>
        </pc:cxnChg>
        <pc:cxnChg chg="add mod">
          <ac:chgData name="Lauren Kearney" userId="b4143d71-0b4c-487b-ad54-94c3c8f1ceb9" providerId="ADAL" clId="{15A06B0D-36B2-4B54-93D1-15ED001B0233}" dt="2023-09-05T14:28:44.842" v="2485" actId="164"/>
          <ac:cxnSpMkLst>
            <pc:docMk/>
            <pc:sldMk cId="4089768936" sldId="359"/>
            <ac:cxnSpMk id="16" creationId="{2F2CE690-F0FB-6628-5BB3-07FE8702868D}"/>
          </ac:cxnSpMkLst>
        </pc:cxnChg>
      </pc:sldChg>
      <pc:sldChg chg="addSp modSp mod">
        <pc:chgData name="Lauren Kearney" userId="b4143d71-0b4c-487b-ad54-94c3c8f1ceb9" providerId="ADAL" clId="{15A06B0D-36B2-4B54-93D1-15ED001B0233}" dt="2023-09-07T06:13:17.584" v="2572" actId="1076"/>
        <pc:sldMkLst>
          <pc:docMk/>
          <pc:sldMk cId="3343022463" sldId="363"/>
        </pc:sldMkLst>
        <pc:spChg chg="add mod">
          <ac:chgData name="Lauren Kearney" userId="b4143d71-0b4c-487b-ad54-94c3c8f1ceb9" providerId="ADAL" clId="{15A06B0D-36B2-4B54-93D1-15ED001B0233}" dt="2023-09-07T06:13:17.584" v="2572" actId="1076"/>
          <ac:spMkLst>
            <pc:docMk/>
            <pc:sldMk cId="3343022463" sldId="363"/>
            <ac:spMk id="7" creationId="{1B7E6E84-E618-E102-62F4-8B79EF2211F8}"/>
          </ac:spMkLst>
        </pc:spChg>
        <pc:picChg chg="add mod">
          <ac:chgData name="Lauren Kearney" userId="b4143d71-0b4c-487b-ad54-94c3c8f1ceb9" providerId="ADAL" clId="{15A06B0D-36B2-4B54-93D1-15ED001B0233}" dt="2023-09-07T06:10:50.568" v="2563" actId="1076"/>
          <ac:picMkLst>
            <pc:docMk/>
            <pc:sldMk cId="3343022463" sldId="363"/>
            <ac:picMk id="9" creationId="{528277EC-5660-9B55-6CB0-7AB193CFEC4A}"/>
          </ac:picMkLst>
        </pc:picChg>
        <pc:picChg chg="add mod">
          <ac:chgData name="Lauren Kearney" userId="b4143d71-0b4c-487b-ad54-94c3c8f1ceb9" providerId="ADAL" clId="{15A06B0D-36B2-4B54-93D1-15ED001B0233}" dt="2023-09-07T06:11:07.288" v="2565" actId="1076"/>
          <ac:picMkLst>
            <pc:docMk/>
            <pc:sldMk cId="3343022463" sldId="363"/>
            <ac:picMk id="10" creationId="{DD5F0C28-4A7D-2B4B-418D-4D5B4B7660A7}"/>
          </ac:picMkLst>
        </pc:picChg>
      </pc:sldChg>
      <pc:sldChg chg="addSp modSp mod">
        <pc:chgData name="Lauren Kearney" userId="b4143d71-0b4c-487b-ad54-94c3c8f1ceb9" providerId="ADAL" clId="{15A06B0D-36B2-4B54-93D1-15ED001B0233}" dt="2023-09-07T07:45:24.910" v="2584" actId="1076"/>
        <pc:sldMkLst>
          <pc:docMk/>
          <pc:sldMk cId="2861770712" sldId="364"/>
        </pc:sldMkLst>
        <pc:spChg chg="add mod">
          <ac:chgData name="Lauren Kearney" userId="b4143d71-0b4c-487b-ad54-94c3c8f1ceb9" providerId="ADAL" clId="{15A06B0D-36B2-4B54-93D1-15ED001B0233}" dt="2023-09-07T06:13:36.706" v="2576" actId="20577"/>
          <ac:spMkLst>
            <pc:docMk/>
            <pc:sldMk cId="2861770712" sldId="364"/>
            <ac:spMk id="6" creationId="{FFD47027-AB9F-2403-580E-CF06B72A2F85}"/>
          </ac:spMkLst>
        </pc:spChg>
        <pc:picChg chg="add mod ord">
          <ac:chgData name="Lauren Kearney" userId="b4143d71-0b4c-487b-ad54-94c3c8f1ceb9" providerId="ADAL" clId="{15A06B0D-36B2-4B54-93D1-15ED001B0233}" dt="2023-09-07T07:45:24.910" v="2584" actId="1076"/>
          <ac:picMkLst>
            <pc:docMk/>
            <pc:sldMk cId="2861770712" sldId="364"/>
            <ac:picMk id="14" creationId="{77501565-47D4-580A-0229-3F3F095068A6}"/>
          </ac:picMkLst>
        </pc:picChg>
      </pc:sldChg>
      <pc:sldChg chg="del">
        <pc:chgData name="Lauren Kearney" userId="b4143d71-0b4c-487b-ad54-94c3c8f1ceb9" providerId="ADAL" clId="{15A06B0D-36B2-4B54-93D1-15ED001B0233}" dt="2023-09-07T07:48:28.795" v="2585" actId="47"/>
        <pc:sldMkLst>
          <pc:docMk/>
          <pc:sldMk cId="1334671882" sldId="365"/>
        </pc:sldMkLst>
      </pc:sldChg>
      <pc:sldChg chg="addSp modSp new mod">
        <pc:chgData name="Lauren Kearney" userId="b4143d71-0b4c-487b-ad54-94c3c8f1ceb9" providerId="ADAL" clId="{15A06B0D-36B2-4B54-93D1-15ED001B0233}" dt="2023-09-07T08:07:45.929" v="4006" actId="1076"/>
        <pc:sldMkLst>
          <pc:docMk/>
          <pc:sldMk cId="2516522180" sldId="367"/>
        </pc:sldMkLst>
        <pc:spChg chg="mod">
          <ac:chgData name="Lauren Kearney" userId="b4143d71-0b4c-487b-ad54-94c3c8f1ceb9" providerId="ADAL" clId="{15A06B0D-36B2-4B54-93D1-15ED001B0233}" dt="2023-09-07T08:04:51.805" v="3821" actId="404"/>
          <ac:spMkLst>
            <pc:docMk/>
            <pc:sldMk cId="2516522180" sldId="367"/>
            <ac:spMk id="2" creationId="{1EAA2BB8-C8CB-7029-2C1D-8644A6A748EA}"/>
          </ac:spMkLst>
        </pc:spChg>
        <pc:spChg chg="add mod">
          <ac:chgData name="Lauren Kearney" userId="b4143d71-0b4c-487b-ad54-94c3c8f1ceb9" providerId="ADAL" clId="{15A06B0D-36B2-4B54-93D1-15ED001B0233}" dt="2023-09-07T08:07:45.929" v="4006" actId="1076"/>
          <ac:spMkLst>
            <pc:docMk/>
            <pc:sldMk cId="2516522180" sldId="367"/>
            <ac:spMk id="7" creationId="{D25737EC-E740-0ECF-CFF2-66AD8393487D}"/>
          </ac:spMkLst>
        </pc:spChg>
      </pc:sldChg>
    </pc:docChg>
  </pc:docChgLst>
  <pc:docChgLst>
    <pc:chgData name="Lauren Kearney" userId="b4143d71-0b4c-487b-ad54-94c3c8f1ceb9" providerId="ADAL" clId="{A76E000E-AC0A-462B-8D23-5943A199C3BB}"/>
    <pc:docChg chg="undo custSel modSld">
      <pc:chgData name="Lauren Kearney" userId="b4143d71-0b4c-487b-ad54-94c3c8f1ceb9" providerId="ADAL" clId="{A76E000E-AC0A-462B-8D23-5943A199C3BB}" dt="2023-12-21T13:21:25.170" v="129" actId="20577"/>
      <pc:docMkLst>
        <pc:docMk/>
      </pc:docMkLst>
      <pc:sldChg chg="modSp mod">
        <pc:chgData name="Lauren Kearney" userId="b4143d71-0b4c-487b-ad54-94c3c8f1ceb9" providerId="ADAL" clId="{A76E000E-AC0A-462B-8D23-5943A199C3BB}" dt="2023-12-19T12:51:08.912" v="63" actId="20577"/>
        <pc:sldMkLst>
          <pc:docMk/>
          <pc:sldMk cId="1296571369" sldId="266"/>
        </pc:sldMkLst>
        <pc:spChg chg="mod">
          <ac:chgData name="Lauren Kearney" userId="b4143d71-0b4c-487b-ad54-94c3c8f1ceb9" providerId="ADAL" clId="{A76E000E-AC0A-462B-8D23-5943A199C3BB}" dt="2023-12-19T12:50:57.568" v="45" actId="1076"/>
          <ac:spMkLst>
            <pc:docMk/>
            <pc:sldMk cId="1296571369" sldId="266"/>
            <ac:spMk id="2" creationId="{75E45724-DF5D-416E-A095-B37CCD28DE63}"/>
          </ac:spMkLst>
        </pc:spChg>
        <pc:graphicFrameChg chg="mod modGraphic">
          <ac:chgData name="Lauren Kearney" userId="b4143d71-0b4c-487b-ad54-94c3c8f1ceb9" providerId="ADAL" clId="{A76E000E-AC0A-462B-8D23-5943A199C3BB}" dt="2023-12-19T12:51:08.912" v="63" actId="20577"/>
          <ac:graphicFrameMkLst>
            <pc:docMk/>
            <pc:sldMk cId="1296571369" sldId="266"/>
            <ac:graphicFrameMk id="6" creationId="{658E65A1-020C-42AF-A62D-582EA7145C16}"/>
          </ac:graphicFrameMkLst>
        </pc:graphicFrameChg>
      </pc:sldChg>
      <pc:sldChg chg="modSp mod">
        <pc:chgData name="Lauren Kearney" userId="b4143d71-0b4c-487b-ad54-94c3c8f1ceb9" providerId="ADAL" clId="{A76E000E-AC0A-462B-8D23-5943A199C3BB}" dt="2023-12-21T13:20:15.173" v="97" actId="20577"/>
        <pc:sldMkLst>
          <pc:docMk/>
          <pc:sldMk cId="104263307" sldId="284"/>
        </pc:sldMkLst>
        <pc:spChg chg="mod">
          <ac:chgData name="Lauren Kearney" userId="b4143d71-0b4c-487b-ad54-94c3c8f1ceb9" providerId="ADAL" clId="{A76E000E-AC0A-462B-8D23-5943A199C3BB}" dt="2023-12-21T13:20:15.173" v="97" actId="20577"/>
          <ac:spMkLst>
            <pc:docMk/>
            <pc:sldMk cId="104263307" sldId="284"/>
            <ac:spMk id="2" creationId="{4CDE4C9B-F572-4553-868F-071B7E4DF370}"/>
          </ac:spMkLst>
        </pc:spChg>
      </pc:sldChg>
      <pc:sldChg chg="modSp mod">
        <pc:chgData name="Lauren Kearney" userId="b4143d71-0b4c-487b-ad54-94c3c8f1ceb9" providerId="ADAL" clId="{A76E000E-AC0A-462B-8D23-5943A199C3BB}" dt="2023-12-19T12:42:01.434" v="0" actId="1076"/>
        <pc:sldMkLst>
          <pc:docMk/>
          <pc:sldMk cId="2802372544" sldId="325"/>
        </pc:sldMkLst>
        <pc:spChg chg="mod">
          <ac:chgData name="Lauren Kearney" userId="b4143d71-0b4c-487b-ad54-94c3c8f1ceb9" providerId="ADAL" clId="{A76E000E-AC0A-462B-8D23-5943A199C3BB}" dt="2023-12-19T12:42:01.434" v="0" actId="1076"/>
          <ac:spMkLst>
            <pc:docMk/>
            <pc:sldMk cId="2802372544" sldId="325"/>
            <ac:spMk id="2" creationId="{39516475-CE37-8BBF-1601-23A9EDBDF31B}"/>
          </ac:spMkLst>
        </pc:spChg>
      </pc:sldChg>
      <pc:sldChg chg="modSp mod">
        <pc:chgData name="Lauren Kearney" userId="b4143d71-0b4c-487b-ad54-94c3c8f1ceb9" providerId="ADAL" clId="{A76E000E-AC0A-462B-8D23-5943A199C3BB}" dt="2023-12-21T13:21:25.170" v="129" actId="20577"/>
        <pc:sldMkLst>
          <pc:docMk/>
          <pc:sldMk cId="1793914255" sldId="342"/>
        </pc:sldMkLst>
        <pc:spChg chg="mod">
          <ac:chgData name="Lauren Kearney" userId="b4143d71-0b4c-487b-ad54-94c3c8f1ceb9" providerId="ADAL" clId="{A76E000E-AC0A-462B-8D23-5943A199C3BB}" dt="2023-12-21T13:21:25.170" v="129" actId="20577"/>
          <ac:spMkLst>
            <pc:docMk/>
            <pc:sldMk cId="1793914255" sldId="342"/>
            <ac:spMk id="2" creationId="{4CDE4C9B-F572-4553-868F-071B7E4DF370}"/>
          </ac:spMkLst>
        </pc:spChg>
        <pc:spChg chg="mod">
          <ac:chgData name="Lauren Kearney" userId="b4143d71-0b4c-487b-ad54-94c3c8f1ceb9" providerId="ADAL" clId="{A76E000E-AC0A-462B-8D23-5943A199C3BB}" dt="2023-12-19T13:38:30.791" v="95" actId="14100"/>
          <ac:spMkLst>
            <pc:docMk/>
            <pc:sldMk cId="1793914255" sldId="342"/>
            <ac:spMk id="6" creationId="{A9DDFE75-6E0A-AEAE-9465-71818ED8EE1A}"/>
          </ac:spMkLst>
        </pc:spChg>
      </pc:sldChg>
      <pc:sldChg chg="modSp mod">
        <pc:chgData name="Lauren Kearney" userId="b4143d71-0b4c-487b-ad54-94c3c8f1ceb9" providerId="ADAL" clId="{A76E000E-AC0A-462B-8D23-5943A199C3BB}" dt="2023-12-19T12:42:10.834" v="2" actId="14100"/>
        <pc:sldMkLst>
          <pc:docMk/>
          <pc:sldMk cId="1024019552" sldId="344"/>
        </pc:sldMkLst>
        <pc:spChg chg="mod">
          <ac:chgData name="Lauren Kearney" userId="b4143d71-0b4c-487b-ad54-94c3c8f1ceb9" providerId="ADAL" clId="{A76E000E-AC0A-462B-8D23-5943A199C3BB}" dt="2023-12-19T12:42:10.834" v="2" actId="14100"/>
          <ac:spMkLst>
            <pc:docMk/>
            <pc:sldMk cId="1024019552" sldId="344"/>
            <ac:spMk id="6" creationId="{9982E360-73E6-750A-21CE-E55C82E15187}"/>
          </ac:spMkLst>
        </pc:spChg>
      </pc:sldChg>
      <pc:sldChg chg="addSp modSp mod">
        <pc:chgData name="Lauren Kearney" userId="b4143d71-0b4c-487b-ad54-94c3c8f1ceb9" providerId="ADAL" clId="{A76E000E-AC0A-462B-8D23-5943A199C3BB}" dt="2023-12-19T12:52:05.689" v="89" actId="1076"/>
        <pc:sldMkLst>
          <pc:docMk/>
          <pc:sldMk cId="3782192095" sldId="345"/>
        </pc:sldMkLst>
        <pc:spChg chg="add mod">
          <ac:chgData name="Lauren Kearney" userId="b4143d71-0b4c-487b-ad54-94c3c8f1ceb9" providerId="ADAL" clId="{A76E000E-AC0A-462B-8D23-5943A199C3BB}" dt="2023-12-19T12:52:05.689" v="89" actId="1076"/>
          <ac:spMkLst>
            <pc:docMk/>
            <pc:sldMk cId="3782192095" sldId="345"/>
            <ac:spMk id="8" creationId="{A7E61087-F361-3ECC-B212-19B133A2B303}"/>
          </ac:spMkLst>
        </pc:spChg>
        <pc:graphicFrameChg chg="mod">
          <ac:chgData name="Lauren Kearney" userId="b4143d71-0b4c-487b-ad54-94c3c8f1ceb9" providerId="ADAL" clId="{A76E000E-AC0A-462B-8D23-5943A199C3BB}" dt="2023-12-19T12:51:40.905" v="64" actId="1076"/>
          <ac:graphicFrameMkLst>
            <pc:docMk/>
            <pc:sldMk cId="3782192095" sldId="345"/>
            <ac:graphicFrameMk id="6" creationId="{3EDDA556-87A4-628D-BD28-E7E732C4AAE0}"/>
          </ac:graphicFrameMkLst>
        </pc:graphicFrameChg>
      </pc:sldChg>
      <pc:sldChg chg="modSp mod">
        <pc:chgData name="Lauren Kearney" userId="b4143d71-0b4c-487b-ad54-94c3c8f1ceb9" providerId="ADAL" clId="{A76E000E-AC0A-462B-8D23-5943A199C3BB}" dt="2023-12-21T13:20:33.454" v="103" actId="6549"/>
        <pc:sldMkLst>
          <pc:docMk/>
          <pc:sldMk cId="3060166246" sldId="348"/>
        </pc:sldMkLst>
        <pc:spChg chg="mod">
          <ac:chgData name="Lauren Kearney" userId="b4143d71-0b4c-487b-ad54-94c3c8f1ceb9" providerId="ADAL" clId="{A76E000E-AC0A-462B-8D23-5943A199C3BB}" dt="2023-12-21T13:20:33.454" v="103" actId="6549"/>
          <ac:spMkLst>
            <pc:docMk/>
            <pc:sldMk cId="3060166246" sldId="348"/>
            <ac:spMk id="2" creationId="{AF3544D9-03A1-617A-3BA7-7E41C431D793}"/>
          </ac:spMkLst>
        </pc:spChg>
      </pc:sldChg>
      <pc:sldChg chg="modSp mod">
        <pc:chgData name="Lauren Kearney" userId="b4143d71-0b4c-487b-ad54-94c3c8f1ceb9" providerId="ADAL" clId="{A76E000E-AC0A-462B-8D23-5943A199C3BB}" dt="2023-12-21T13:20:35.962" v="105" actId="20577"/>
        <pc:sldMkLst>
          <pc:docMk/>
          <pc:sldMk cId="1109625815" sldId="349"/>
        </pc:sldMkLst>
        <pc:spChg chg="mod">
          <ac:chgData name="Lauren Kearney" userId="b4143d71-0b4c-487b-ad54-94c3c8f1ceb9" providerId="ADAL" clId="{A76E000E-AC0A-462B-8D23-5943A199C3BB}" dt="2023-12-21T13:20:35.962" v="105" actId="20577"/>
          <ac:spMkLst>
            <pc:docMk/>
            <pc:sldMk cId="1109625815" sldId="349"/>
            <ac:spMk id="2" creationId="{AF3544D9-03A1-617A-3BA7-7E41C431D793}"/>
          </ac:spMkLst>
        </pc:spChg>
      </pc:sldChg>
      <pc:sldChg chg="modSp mod">
        <pc:chgData name="Lauren Kearney" userId="b4143d71-0b4c-487b-ad54-94c3c8f1ceb9" providerId="ADAL" clId="{A76E000E-AC0A-462B-8D23-5943A199C3BB}" dt="2023-12-21T13:20:38.712" v="107" actId="20577"/>
        <pc:sldMkLst>
          <pc:docMk/>
          <pc:sldMk cId="322985395" sldId="350"/>
        </pc:sldMkLst>
        <pc:spChg chg="mod">
          <ac:chgData name="Lauren Kearney" userId="b4143d71-0b4c-487b-ad54-94c3c8f1ceb9" providerId="ADAL" clId="{A76E000E-AC0A-462B-8D23-5943A199C3BB}" dt="2023-12-21T13:20:38.712" v="107" actId="20577"/>
          <ac:spMkLst>
            <pc:docMk/>
            <pc:sldMk cId="322985395" sldId="350"/>
            <ac:spMk id="2" creationId="{AF3544D9-03A1-617A-3BA7-7E41C431D793}"/>
          </ac:spMkLst>
        </pc:spChg>
      </pc:sldChg>
      <pc:sldChg chg="modSp mod">
        <pc:chgData name="Lauren Kearney" userId="b4143d71-0b4c-487b-ad54-94c3c8f1ceb9" providerId="ADAL" clId="{A76E000E-AC0A-462B-8D23-5943A199C3BB}" dt="2023-12-21T13:20:41.302" v="109" actId="20577"/>
        <pc:sldMkLst>
          <pc:docMk/>
          <pc:sldMk cId="2921727291" sldId="351"/>
        </pc:sldMkLst>
        <pc:spChg chg="mod">
          <ac:chgData name="Lauren Kearney" userId="b4143d71-0b4c-487b-ad54-94c3c8f1ceb9" providerId="ADAL" clId="{A76E000E-AC0A-462B-8D23-5943A199C3BB}" dt="2023-12-21T13:20:41.302" v="109" actId="20577"/>
          <ac:spMkLst>
            <pc:docMk/>
            <pc:sldMk cId="2921727291" sldId="351"/>
            <ac:spMk id="2" creationId="{AF3544D9-03A1-617A-3BA7-7E41C431D793}"/>
          </ac:spMkLst>
        </pc:spChg>
      </pc:sldChg>
      <pc:sldChg chg="modSp mod">
        <pc:chgData name="Lauren Kearney" userId="b4143d71-0b4c-487b-ad54-94c3c8f1ceb9" providerId="ADAL" clId="{A76E000E-AC0A-462B-8D23-5943A199C3BB}" dt="2023-12-21T13:20:44.166" v="111" actId="20577"/>
        <pc:sldMkLst>
          <pc:docMk/>
          <pc:sldMk cId="848411372" sldId="352"/>
        </pc:sldMkLst>
        <pc:spChg chg="mod">
          <ac:chgData name="Lauren Kearney" userId="b4143d71-0b4c-487b-ad54-94c3c8f1ceb9" providerId="ADAL" clId="{A76E000E-AC0A-462B-8D23-5943A199C3BB}" dt="2023-12-21T13:20:44.166" v="111" actId="20577"/>
          <ac:spMkLst>
            <pc:docMk/>
            <pc:sldMk cId="848411372" sldId="352"/>
            <ac:spMk id="2" creationId="{AF3544D9-03A1-617A-3BA7-7E41C431D793}"/>
          </ac:spMkLst>
        </pc:spChg>
      </pc:sldChg>
      <pc:sldChg chg="modSp mod">
        <pc:chgData name="Lauren Kearney" userId="b4143d71-0b4c-487b-ad54-94c3c8f1ceb9" providerId="ADAL" clId="{A76E000E-AC0A-462B-8D23-5943A199C3BB}" dt="2023-12-21T13:20:48.372" v="113" actId="20577"/>
        <pc:sldMkLst>
          <pc:docMk/>
          <pc:sldMk cId="672744723" sldId="353"/>
        </pc:sldMkLst>
        <pc:spChg chg="mod">
          <ac:chgData name="Lauren Kearney" userId="b4143d71-0b4c-487b-ad54-94c3c8f1ceb9" providerId="ADAL" clId="{A76E000E-AC0A-462B-8D23-5943A199C3BB}" dt="2023-12-21T13:20:48.372" v="113" actId="20577"/>
          <ac:spMkLst>
            <pc:docMk/>
            <pc:sldMk cId="672744723" sldId="353"/>
            <ac:spMk id="2" creationId="{AF3544D9-03A1-617A-3BA7-7E41C431D793}"/>
          </ac:spMkLst>
        </pc:spChg>
      </pc:sldChg>
      <pc:sldChg chg="modSp mod">
        <pc:chgData name="Lauren Kearney" userId="b4143d71-0b4c-487b-ad54-94c3c8f1ceb9" providerId="ADAL" clId="{A76E000E-AC0A-462B-8D23-5943A199C3BB}" dt="2023-12-21T13:20:51.911" v="115" actId="20577"/>
        <pc:sldMkLst>
          <pc:docMk/>
          <pc:sldMk cId="2252624430" sldId="354"/>
        </pc:sldMkLst>
        <pc:spChg chg="mod">
          <ac:chgData name="Lauren Kearney" userId="b4143d71-0b4c-487b-ad54-94c3c8f1ceb9" providerId="ADAL" clId="{A76E000E-AC0A-462B-8D23-5943A199C3BB}" dt="2023-12-21T13:20:51.911" v="115" actId="20577"/>
          <ac:spMkLst>
            <pc:docMk/>
            <pc:sldMk cId="2252624430" sldId="354"/>
            <ac:spMk id="2" creationId="{A75ABFA4-0CAF-379E-FE5C-89A8D931C324}"/>
          </ac:spMkLst>
        </pc:spChg>
      </pc:sldChg>
      <pc:sldChg chg="modSp mod">
        <pc:chgData name="Lauren Kearney" userId="b4143d71-0b4c-487b-ad54-94c3c8f1ceb9" providerId="ADAL" clId="{A76E000E-AC0A-462B-8D23-5943A199C3BB}" dt="2023-12-21T13:20:55.211" v="117" actId="20577"/>
        <pc:sldMkLst>
          <pc:docMk/>
          <pc:sldMk cId="100616920" sldId="355"/>
        </pc:sldMkLst>
        <pc:spChg chg="mod">
          <ac:chgData name="Lauren Kearney" userId="b4143d71-0b4c-487b-ad54-94c3c8f1ceb9" providerId="ADAL" clId="{A76E000E-AC0A-462B-8D23-5943A199C3BB}" dt="2023-12-21T13:20:55.211" v="117" actId="20577"/>
          <ac:spMkLst>
            <pc:docMk/>
            <pc:sldMk cId="100616920" sldId="355"/>
            <ac:spMk id="2" creationId="{0AE36A81-BF52-9636-1B18-7B06AFFFB592}"/>
          </ac:spMkLst>
        </pc:spChg>
      </pc:sldChg>
      <pc:sldChg chg="modSp mod">
        <pc:chgData name="Lauren Kearney" userId="b4143d71-0b4c-487b-ad54-94c3c8f1ceb9" providerId="ADAL" clId="{A76E000E-AC0A-462B-8D23-5943A199C3BB}" dt="2023-12-21T13:21:05.891" v="121" actId="20577"/>
        <pc:sldMkLst>
          <pc:docMk/>
          <pc:sldMk cId="1231411138" sldId="358"/>
        </pc:sldMkLst>
        <pc:spChg chg="mod">
          <ac:chgData name="Lauren Kearney" userId="b4143d71-0b4c-487b-ad54-94c3c8f1ceb9" providerId="ADAL" clId="{A76E000E-AC0A-462B-8D23-5943A199C3BB}" dt="2023-12-21T13:21:05.891" v="121" actId="20577"/>
          <ac:spMkLst>
            <pc:docMk/>
            <pc:sldMk cId="1231411138" sldId="358"/>
            <ac:spMk id="2" creationId="{32444523-0647-E26C-EE07-1434FA7FDDED}"/>
          </ac:spMkLst>
        </pc:spChg>
      </pc:sldChg>
      <pc:sldChg chg="addSp delSp modSp mod">
        <pc:chgData name="Lauren Kearney" userId="b4143d71-0b4c-487b-ad54-94c3c8f1ceb9" providerId="ADAL" clId="{A76E000E-AC0A-462B-8D23-5943A199C3BB}" dt="2023-12-21T13:21:14.921" v="123" actId="20577"/>
        <pc:sldMkLst>
          <pc:docMk/>
          <pc:sldMk cId="3343022463" sldId="363"/>
        </pc:sldMkLst>
        <pc:spChg chg="mod">
          <ac:chgData name="Lauren Kearney" userId="b4143d71-0b4c-487b-ad54-94c3c8f1ceb9" providerId="ADAL" clId="{A76E000E-AC0A-462B-8D23-5943A199C3BB}" dt="2023-12-21T13:21:14.921" v="123" actId="20577"/>
          <ac:spMkLst>
            <pc:docMk/>
            <pc:sldMk cId="3343022463" sldId="363"/>
            <ac:spMk id="2" creationId="{D54B7351-D341-BCE8-4743-65C258B1D36B}"/>
          </ac:spMkLst>
        </pc:spChg>
        <pc:picChg chg="del">
          <ac:chgData name="Lauren Kearney" userId="b4143d71-0b4c-487b-ad54-94c3c8f1ceb9" providerId="ADAL" clId="{A76E000E-AC0A-462B-8D23-5943A199C3BB}" dt="2023-12-19T13:37:21.352" v="91" actId="478"/>
          <ac:picMkLst>
            <pc:docMk/>
            <pc:sldMk cId="3343022463" sldId="363"/>
            <ac:picMk id="9" creationId="{528277EC-5660-9B55-6CB0-7AB193CFEC4A}"/>
          </ac:picMkLst>
        </pc:picChg>
        <pc:picChg chg="add mod">
          <ac:chgData name="Lauren Kearney" userId="b4143d71-0b4c-487b-ad54-94c3c8f1ceb9" providerId="ADAL" clId="{A76E000E-AC0A-462B-8D23-5943A199C3BB}" dt="2023-12-19T13:37:28.549" v="94" actId="1076"/>
          <ac:picMkLst>
            <pc:docMk/>
            <pc:sldMk cId="3343022463" sldId="363"/>
            <ac:picMk id="11" creationId="{F02052A2-B432-71D6-0063-DBD4FC50ECBC}"/>
          </ac:picMkLst>
        </pc:picChg>
      </pc:sldChg>
      <pc:sldChg chg="modSp mod">
        <pc:chgData name="Lauren Kearney" userId="b4143d71-0b4c-487b-ad54-94c3c8f1ceb9" providerId="ADAL" clId="{A76E000E-AC0A-462B-8D23-5943A199C3BB}" dt="2023-12-21T13:21:20.560" v="127" actId="20577"/>
        <pc:sldMkLst>
          <pc:docMk/>
          <pc:sldMk cId="2861770712" sldId="364"/>
        </pc:sldMkLst>
        <pc:spChg chg="mod">
          <ac:chgData name="Lauren Kearney" userId="b4143d71-0b4c-487b-ad54-94c3c8f1ceb9" providerId="ADAL" clId="{A76E000E-AC0A-462B-8D23-5943A199C3BB}" dt="2023-12-21T13:21:18.520" v="125" actId="20577"/>
          <ac:spMkLst>
            <pc:docMk/>
            <pc:sldMk cId="2861770712" sldId="364"/>
            <ac:spMk id="9" creationId="{64500114-CBA5-6569-D645-A77526E44CA0}"/>
          </ac:spMkLst>
        </pc:spChg>
        <pc:spChg chg="mod">
          <ac:chgData name="Lauren Kearney" userId="b4143d71-0b4c-487b-ad54-94c3c8f1ceb9" providerId="ADAL" clId="{A76E000E-AC0A-462B-8D23-5943A199C3BB}" dt="2023-12-21T13:21:20.560" v="127" actId="20577"/>
          <ac:spMkLst>
            <pc:docMk/>
            <pc:sldMk cId="2861770712" sldId="364"/>
            <ac:spMk id="13" creationId="{EE5FD814-95C1-924B-2762-A1DDD2D35400}"/>
          </ac:spMkLst>
        </pc:spChg>
      </pc:sldChg>
      <pc:sldChg chg="modSp mod">
        <pc:chgData name="Lauren Kearney" userId="b4143d71-0b4c-487b-ad54-94c3c8f1ceb9" providerId="ADAL" clId="{A76E000E-AC0A-462B-8D23-5943A199C3BB}" dt="2023-12-19T12:50:18.919" v="34" actId="14100"/>
        <pc:sldMkLst>
          <pc:docMk/>
          <pc:sldMk cId="1673399850" sldId="366"/>
        </pc:sldMkLst>
        <pc:spChg chg="mod">
          <ac:chgData name="Lauren Kearney" userId="b4143d71-0b4c-487b-ad54-94c3c8f1ceb9" providerId="ADAL" clId="{A76E000E-AC0A-462B-8D23-5943A199C3BB}" dt="2023-12-19T12:50:18.919" v="34" actId="14100"/>
          <ac:spMkLst>
            <pc:docMk/>
            <pc:sldMk cId="1673399850" sldId="366"/>
            <ac:spMk id="6" creationId="{2319089D-4853-4F27-4A79-A46FF06F8616}"/>
          </ac:spMkLst>
        </pc:spChg>
        <pc:spChg chg="mod">
          <ac:chgData name="Lauren Kearney" userId="b4143d71-0b4c-487b-ad54-94c3c8f1ceb9" providerId="ADAL" clId="{A76E000E-AC0A-462B-8D23-5943A199C3BB}" dt="2023-12-19T12:50:13.639" v="32" actId="1076"/>
          <ac:spMkLst>
            <pc:docMk/>
            <pc:sldMk cId="1673399850" sldId="366"/>
            <ac:spMk id="7" creationId="{D2A7E45D-9A58-36D7-A286-378CFC613F9D}"/>
          </ac:spMkLst>
        </pc:spChg>
      </pc:sldChg>
    </pc:docChg>
  </pc:docChgLst>
  <pc:docChgLst>
    <pc:chgData name="Lauren Kearney" userId="b4143d71-0b4c-487b-ad54-94c3c8f1ceb9" providerId="ADAL" clId="{E4827034-EC30-4977-B09F-F2C267B9D2B1}"/>
    <pc:docChg chg="undo custSel addSld modSld">
      <pc:chgData name="Lauren Kearney" userId="b4143d71-0b4c-487b-ad54-94c3c8f1ceb9" providerId="ADAL" clId="{E4827034-EC30-4977-B09F-F2C267B9D2B1}" dt="2023-08-07T15:52:06.350" v="427" actId="478"/>
      <pc:docMkLst>
        <pc:docMk/>
      </pc:docMkLst>
      <pc:sldChg chg="addSp modSp new mod">
        <pc:chgData name="Lauren Kearney" userId="b4143d71-0b4c-487b-ad54-94c3c8f1ceb9" providerId="ADAL" clId="{E4827034-EC30-4977-B09F-F2C267B9D2B1}" dt="2023-08-07T13:36:54.597" v="64" actId="1076"/>
        <pc:sldMkLst>
          <pc:docMk/>
          <pc:sldMk cId="128379876" sldId="346"/>
        </pc:sldMkLst>
        <pc:spChg chg="mod">
          <ac:chgData name="Lauren Kearney" userId="b4143d71-0b4c-487b-ad54-94c3c8f1ceb9" providerId="ADAL" clId="{E4827034-EC30-4977-B09F-F2C267B9D2B1}" dt="2023-08-07T13:35:00.705" v="26" actId="1076"/>
          <ac:spMkLst>
            <pc:docMk/>
            <pc:sldMk cId="128379876" sldId="346"/>
            <ac:spMk id="2" creationId="{C8A41DE3-13D3-D7F8-FC73-6C36DE2F9BDF}"/>
          </ac:spMkLst>
        </pc:spChg>
        <pc:spChg chg="add mod">
          <ac:chgData name="Lauren Kearney" userId="b4143d71-0b4c-487b-ad54-94c3c8f1ceb9" providerId="ADAL" clId="{E4827034-EC30-4977-B09F-F2C267B9D2B1}" dt="2023-08-07T13:36:37.739" v="59" actId="1035"/>
          <ac:spMkLst>
            <pc:docMk/>
            <pc:sldMk cId="128379876" sldId="346"/>
            <ac:spMk id="10" creationId="{2E178656-1308-C6D2-006B-A2763DB4030B}"/>
          </ac:spMkLst>
        </pc:spChg>
        <pc:spChg chg="add mod">
          <ac:chgData name="Lauren Kearney" userId="b4143d71-0b4c-487b-ad54-94c3c8f1ceb9" providerId="ADAL" clId="{E4827034-EC30-4977-B09F-F2C267B9D2B1}" dt="2023-08-07T13:36:37.739" v="59" actId="1035"/>
          <ac:spMkLst>
            <pc:docMk/>
            <pc:sldMk cId="128379876" sldId="346"/>
            <ac:spMk id="11" creationId="{3B6D36F1-C47A-4FB8-9516-80584634C5C1}"/>
          </ac:spMkLst>
        </pc:spChg>
        <pc:spChg chg="add mod">
          <ac:chgData name="Lauren Kearney" userId="b4143d71-0b4c-487b-ad54-94c3c8f1ceb9" providerId="ADAL" clId="{E4827034-EC30-4977-B09F-F2C267B9D2B1}" dt="2023-08-07T13:36:37.739" v="59" actId="1035"/>
          <ac:spMkLst>
            <pc:docMk/>
            <pc:sldMk cId="128379876" sldId="346"/>
            <ac:spMk id="12" creationId="{7056F3C9-601C-09B1-2B35-C48F5F8846B2}"/>
          </ac:spMkLst>
        </pc:spChg>
        <pc:spChg chg="add mod">
          <ac:chgData name="Lauren Kearney" userId="b4143d71-0b4c-487b-ad54-94c3c8f1ceb9" providerId="ADAL" clId="{E4827034-EC30-4977-B09F-F2C267B9D2B1}" dt="2023-08-07T13:36:37.739" v="59" actId="1035"/>
          <ac:spMkLst>
            <pc:docMk/>
            <pc:sldMk cId="128379876" sldId="346"/>
            <ac:spMk id="13" creationId="{6594C624-30CD-1781-B629-BEFD7E2C045F}"/>
          </ac:spMkLst>
        </pc:spChg>
        <pc:picChg chg="add mod">
          <ac:chgData name="Lauren Kearney" userId="b4143d71-0b4c-487b-ad54-94c3c8f1ceb9" providerId="ADAL" clId="{E4827034-EC30-4977-B09F-F2C267B9D2B1}" dt="2023-08-07T13:36:42.530" v="60" actId="1076"/>
          <ac:picMkLst>
            <pc:docMk/>
            <pc:sldMk cId="128379876" sldId="346"/>
            <ac:picMk id="6" creationId="{0EC799DF-8D12-4D85-CBB1-7E1DB93596E3}"/>
          </ac:picMkLst>
        </pc:picChg>
        <pc:picChg chg="add mod">
          <ac:chgData name="Lauren Kearney" userId="b4143d71-0b4c-487b-ad54-94c3c8f1ceb9" providerId="ADAL" clId="{E4827034-EC30-4977-B09F-F2C267B9D2B1}" dt="2023-08-07T13:36:45.444" v="61" actId="1076"/>
          <ac:picMkLst>
            <pc:docMk/>
            <pc:sldMk cId="128379876" sldId="346"/>
            <ac:picMk id="7" creationId="{177B00A1-86A1-B600-6EB8-D9D571FC785F}"/>
          </ac:picMkLst>
        </pc:picChg>
        <pc:picChg chg="add mod">
          <ac:chgData name="Lauren Kearney" userId="b4143d71-0b4c-487b-ad54-94c3c8f1ceb9" providerId="ADAL" clId="{E4827034-EC30-4977-B09F-F2C267B9D2B1}" dt="2023-08-07T13:36:48.248" v="62" actId="1076"/>
          <ac:picMkLst>
            <pc:docMk/>
            <pc:sldMk cId="128379876" sldId="346"/>
            <ac:picMk id="8" creationId="{AE8D30A5-7DD2-A63F-7C67-7F9E9D3B6A8B}"/>
          </ac:picMkLst>
        </pc:picChg>
        <pc:picChg chg="add mod">
          <ac:chgData name="Lauren Kearney" userId="b4143d71-0b4c-487b-ad54-94c3c8f1ceb9" providerId="ADAL" clId="{E4827034-EC30-4977-B09F-F2C267B9D2B1}" dt="2023-08-07T13:36:54.597" v="64" actId="1076"/>
          <ac:picMkLst>
            <pc:docMk/>
            <pc:sldMk cId="128379876" sldId="346"/>
            <ac:picMk id="9" creationId="{CF6136DE-35C1-AD8E-52BC-E8636A8356AE}"/>
          </ac:picMkLst>
        </pc:picChg>
      </pc:sldChg>
      <pc:sldChg chg="addSp modSp new mod">
        <pc:chgData name="Lauren Kearney" userId="b4143d71-0b4c-487b-ad54-94c3c8f1ceb9" providerId="ADAL" clId="{E4827034-EC30-4977-B09F-F2C267B9D2B1}" dt="2023-08-07T13:42:07.021" v="107" actId="1076"/>
        <pc:sldMkLst>
          <pc:docMk/>
          <pc:sldMk cId="1678219140" sldId="347"/>
        </pc:sldMkLst>
        <pc:spChg chg="mod">
          <ac:chgData name="Lauren Kearney" userId="b4143d71-0b4c-487b-ad54-94c3c8f1ceb9" providerId="ADAL" clId="{E4827034-EC30-4977-B09F-F2C267B9D2B1}" dt="2023-08-07T13:41:04.539" v="86" actId="1076"/>
          <ac:spMkLst>
            <pc:docMk/>
            <pc:sldMk cId="1678219140" sldId="347"/>
            <ac:spMk id="2" creationId="{A773060E-91FE-3B78-DBA3-E793BE4D4A8D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8" creationId="{BF419B8E-24AB-37A3-C455-089B518B4DB8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9" creationId="{AC33CD3D-E568-1E7F-B4F4-6C4C9D03E08A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10" creationId="{4A7BAC62-6C4B-A946-FDEB-99736CE5375D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11" creationId="{3218F04B-318A-A07F-4D9C-43DAF41A9E4D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12" creationId="{2A0A58BB-ECC7-C8B7-85EB-6F26993A67AE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13" creationId="{9693D828-56D9-5DCD-90AB-11EFE8D340BC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14" creationId="{F0A48436-7700-6A27-82F0-7AAC405C9AEB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15" creationId="{3898C343-B1F0-3FCE-0EDD-90527ED976D1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16" creationId="{F75A59E6-FF71-CF8A-1431-3FEEAA134879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17" creationId="{91E8E99D-9F79-8873-0F1F-8627D16ED2A7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18" creationId="{FB28D005-77FE-D63E-3DF3-4E08BDACFC03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19" creationId="{036F855D-8620-9081-3A5C-42211CF4A88C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20" creationId="{F001C547-E120-46FA-CF4D-EB72DE2CEC81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21" creationId="{B86B78AB-5EC5-A66A-56F4-34D3613E0306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22" creationId="{64A45BDE-6CDB-2A2E-ED9C-834914D0F8DF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23" creationId="{C66B8B4D-E10E-B9E9-45C0-8998BD8B381A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24" creationId="{05310830-5CA9-15D2-EAA7-A955B90C135C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25" creationId="{C374B3B8-92B8-FEAB-4B7B-28D42C149DBD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26" creationId="{B2624AD1-D553-1E95-5196-F6DD67EE5C3B}"/>
          </ac:spMkLst>
        </pc:spChg>
        <pc:spChg chg="mod">
          <ac:chgData name="Lauren Kearney" userId="b4143d71-0b4c-487b-ad54-94c3c8f1ceb9" providerId="ADAL" clId="{E4827034-EC30-4977-B09F-F2C267B9D2B1}" dt="2023-08-07T13:40:55.923" v="81" actId="114"/>
          <ac:spMkLst>
            <pc:docMk/>
            <pc:sldMk cId="1678219140" sldId="347"/>
            <ac:spMk id="27" creationId="{9101DF37-17CB-6214-91AE-FDF2768868BE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30" creationId="{E9BABA08-BEB0-E580-3B66-F18329485B21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31" creationId="{C9AF7F12-CD7D-60E2-7777-3A7BA33890AC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32" creationId="{C2FFC5FE-E685-E196-2636-919AF71926E2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33" creationId="{E0C37CE3-69B6-E2BA-9D1E-3D402A80513D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34" creationId="{0BBE927A-B229-ABDD-723F-9EF47BE268AD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35" creationId="{2BC721E5-A0EB-A053-0569-F756713EBC93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36" creationId="{E99F5D8B-477B-CD3B-B917-C7BCEE3914D3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37" creationId="{40999AB0-0F38-101D-0CC7-3408E629F251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38" creationId="{178A6B37-7368-7BB4-BA1C-62D51B84D3F6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39" creationId="{97DBE2E9-8950-D09C-7501-0DF4E0F634DD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40" creationId="{6B260444-4B8A-5E9F-EDB5-39A070A25CBC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41" creationId="{17DAC1F0-37DD-A6DA-7E11-DF165AE09D7D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42" creationId="{21E792B4-B258-23C0-EB52-C8A6F0A5DF88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43" creationId="{40CD31A9-C3AA-2772-634C-71FC24F0B01D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44" creationId="{04D6F3F8-D428-753D-0391-23A0B762BB00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45" creationId="{190A2DCB-02EA-7C74-7145-7E574AA9CBFB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46" creationId="{1323489A-58F1-77D3-59B4-F2DD7942C23A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47" creationId="{6E77240F-E7FB-B685-F2D5-7440BFB7443C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48" creationId="{00BC8FC2-F65F-0F43-9463-C9DD582F7651}"/>
          </ac:spMkLst>
        </pc:spChg>
        <pc:spChg chg="mod">
          <ac:chgData name="Lauren Kearney" userId="b4143d71-0b4c-487b-ad54-94c3c8f1ceb9" providerId="ADAL" clId="{E4827034-EC30-4977-B09F-F2C267B9D2B1}" dt="2023-08-07T13:41:57.432" v="104"/>
          <ac:spMkLst>
            <pc:docMk/>
            <pc:sldMk cId="1678219140" sldId="347"/>
            <ac:spMk id="49" creationId="{BF245B86-6C83-1AF3-7149-ECFBF0F79814}"/>
          </ac:spMkLst>
        </pc:spChg>
        <pc:grpChg chg="add mod">
          <ac:chgData name="Lauren Kearney" userId="b4143d71-0b4c-487b-ad54-94c3c8f1ceb9" providerId="ADAL" clId="{E4827034-EC30-4977-B09F-F2C267B9D2B1}" dt="2023-08-07T13:42:03.577" v="106" actId="1076"/>
          <ac:grpSpMkLst>
            <pc:docMk/>
            <pc:sldMk cId="1678219140" sldId="347"/>
            <ac:grpSpMk id="6" creationId="{171CCCAA-D663-647B-EA62-03A7D8C1D47E}"/>
          </ac:grpSpMkLst>
        </pc:grpChg>
        <pc:grpChg chg="add mod">
          <ac:chgData name="Lauren Kearney" userId="b4143d71-0b4c-487b-ad54-94c3c8f1ceb9" providerId="ADAL" clId="{E4827034-EC30-4977-B09F-F2C267B9D2B1}" dt="2023-08-07T13:42:07.021" v="107" actId="1076"/>
          <ac:grpSpMkLst>
            <pc:docMk/>
            <pc:sldMk cId="1678219140" sldId="347"/>
            <ac:grpSpMk id="28" creationId="{097E2D9F-B0AC-D80D-7203-110F8D0BBB2A}"/>
          </ac:grpSpMkLst>
        </pc:grpChg>
        <pc:picChg chg="mod">
          <ac:chgData name="Lauren Kearney" userId="b4143d71-0b4c-487b-ad54-94c3c8f1ceb9" providerId="ADAL" clId="{E4827034-EC30-4977-B09F-F2C267B9D2B1}" dt="2023-08-07T13:40:55.835" v="80"/>
          <ac:picMkLst>
            <pc:docMk/>
            <pc:sldMk cId="1678219140" sldId="347"/>
            <ac:picMk id="7" creationId="{C1584819-7331-E294-DA29-EE6AF3CE91A7}"/>
          </ac:picMkLst>
        </pc:picChg>
        <pc:picChg chg="mod">
          <ac:chgData name="Lauren Kearney" userId="b4143d71-0b4c-487b-ad54-94c3c8f1ceb9" providerId="ADAL" clId="{E4827034-EC30-4977-B09F-F2C267B9D2B1}" dt="2023-08-07T13:41:57.432" v="104"/>
          <ac:picMkLst>
            <pc:docMk/>
            <pc:sldMk cId="1678219140" sldId="347"/>
            <ac:picMk id="29" creationId="{27C1D270-37E0-07B9-6BE0-09E4B8DB2235}"/>
          </ac:picMkLst>
        </pc:picChg>
      </pc:sldChg>
      <pc:sldChg chg="addSp delSp modSp new mod">
        <pc:chgData name="Lauren Kearney" userId="b4143d71-0b4c-487b-ad54-94c3c8f1ceb9" providerId="ADAL" clId="{E4827034-EC30-4977-B09F-F2C267B9D2B1}" dt="2023-08-07T15:52:06.350" v="427" actId="478"/>
        <pc:sldMkLst>
          <pc:docMk/>
          <pc:sldMk cId="3060166246" sldId="348"/>
        </pc:sldMkLst>
        <pc:spChg chg="mod">
          <ac:chgData name="Lauren Kearney" userId="b4143d71-0b4c-487b-ad54-94c3c8f1ceb9" providerId="ADAL" clId="{E4827034-EC30-4977-B09F-F2C267B9D2B1}" dt="2023-08-07T13:42:27.809" v="133" actId="1076"/>
          <ac:spMkLst>
            <pc:docMk/>
            <pc:sldMk cId="3060166246" sldId="348"/>
            <ac:spMk id="2" creationId="{AF3544D9-03A1-617A-3BA7-7E41C431D793}"/>
          </ac:spMkLst>
        </pc:spChg>
        <pc:spChg chg="add mod">
          <ac:chgData name="Lauren Kearney" userId="b4143d71-0b4c-487b-ad54-94c3c8f1ceb9" providerId="ADAL" clId="{E4827034-EC30-4977-B09F-F2C267B9D2B1}" dt="2023-08-07T14:55:17.648" v="240" actId="14100"/>
          <ac:spMkLst>
            <pc:docMk/>
            <pc:sldMk cId="3060166246" sldId="348"/>
            <ac:spMk id="6" creationId="{415E198C-5729-5E16-190D-C2BB203A49E8}"/>
          </ac:spMkLst>
        </pc:spChg>
        <pc:spChg chg="add del mod">
          <ac:chgData name="Lauren Kearney" userId="b4143d71-0b4c-487b-ad54-94c3c8f1ceb9" providerId="ADAL" clId="{E4827034-EC30-4977-B09F-F2C267B9D2B1}" dt="2023-08-07T15:52:06.350" v="427" actId="478"/>
          <ac:spMkLst>
            <pc:docMk/>
            <pc:sldMk cId="3060166246" sldId="348"/>
            <ac:spMk id="9" creationId="{6F25C495-6278-DAE0-15B8-B784EB1B9BC4}"/>
          </ac:spMkLst>
        </pc:spChg>
        <pc:spChg chg="add del mod">
          <ac:chgData name="Lauren Kearney" userId="b4143d71-0b4c-487b-ad54-94c3c8f1ceb9" providerId="ADAL" clId="{E4827034-EC30-4977-B09F-F2C267B9D2B1}" dt="2023-08-07T14:47:56.744" v="239" actId="478"/>
          <ac:spMkLst>
            <pc:docMk/>
            <pc:sldMk cId="3060166246" sldId="348"/>
            <ac:spMk id="10" creationId="{5EF2B33C-EB76-0833-4562-36EA9F7D7E25}"/>
          </ac:spMkLst>
        </pc:spChg>
        <pc:spChg chg="add del">
          <ac:chgData name="Lauren Kearney" userId="b4143d71-0b4c-487b-ad54-94c3c8f1ceb9" providerId="ADAL" clId="{E4827034-EC30-4977-B09F-F2C267B9D2B1}" dt="2023-08-07T14:43:33.535" v="181" actId="478"/>
          <ac:spMkLst>
            <pc:docMk/>
            <pc:sldMk cId="3060166246" sldId="348"/>
            <ac:spMk id="11" creationId="{2C91A3EE-A1B6-EC0C-9DF1-806950146F11}"/>
          </ac:spMkLst>
        </pc:spChg>
        <pc:spChg chg="add del mod">
          <ac:chgData name="Lauren Kearney" userId="b4143d71-0b4c-487b-ad54-94c3c8f1ceb9" providerId="ADAL" clId="{E4827034-EC30-4977-B09F-F2C267B9D2B1}" dt="2023-08-07T15:28:49.790" v="394" actId="478"/>
          <ac:spMkLst>
            <pc:docMk/>
            <pc:sldMk cId="3060166246" sldId="348"/>
            <ac:spMk id="13" creationId="{9D18C34E-6BCD-27EE-EA21-5FC358BB507E}"/>
          </ac:spMkLst>
        </pc:spChg>
        <pc:spChg chg="add mod">
          <ac:chgData name="Lauren Kearney" userId="b4143d71-0b4c-487b-ad54-94c3c8f1ceb9" providerId="ADAL" clId="{E4827034-EC30-4977-B09F-F2C267B9D2B1}" dt="2023-08-07T15:03:56.648" v="370" actId="1076"/>
          <ac:spMkLst>
            <pc:docMk/>
            <pc:sldMk cId="3060166246" sldId="348"/>
            <ac:spMk id="14" creationId="{1D99BD6B-739A-5684-E90A-2BA8ADCE57A0}"/>
          </ac:spMkLst>
        </pc:spChg>
        <pc:spChg chg="add mod">
          <ac:chgData name="Lauren Kearney" userId="b4143d71-0b4c-487b-ad54-94c3c8f1ceb9" providerId="ADAL" clId="{E4827034-EC30-4977-B09F-F2C267B9D2B1}" dt="2023-08-07T15:03:58.618" v="371" actId="1076"/>
          <ac:spMkLst>
            <pc:docMk/>
            <pc:sldMk cId="3060166246" sldId="348"/>
            <ac:spMk id="15" creationId="{71B11A43-7193-2D48-9F78-4F3EE7834072}"/>
          </ac:spMkLst>
        </pc:spChg>
        <pc:spChg chg="add mod">
          <ac:chgData name="Lauren Kearney" userId="b4143d71-0b4c-487b-ad54-94c3c8f1ceb9" providerId="ADAL" clId="{E4827034-EC30-4977-B09F-F2C267B9D2B1}" dt="2023-08-07T15:04:00.127" v="372" actId="1076"/>
          <ac:spMkLst>
            <pc:docMk/>
            <pc:sldMk cId="3060166246" sldId="348"/>
            <ac:spMk id="16" creationId="{09463048-E418-24AD-8289-F1ECBB4A5A13}"/>
          </ac:spMkLst>
        </pc:spChg>
        <pc:spChg chg="add mod">
          <ac:chgData name="Lauren Kearney" userId="b4143d71-0b4c-487b-ad54-94c3c8f1ceb9" providerId="ADAL" clId="{E4827034-EC30-4977-B09F-F2C267B9D2B1}" dt="2023-08-07T15:29:10.382" v="408" actId="13822"/>
          <ac:spMkLst>
            <pc:docMk/>
            <pc:sldMk cId="3060166246" sldId="348"/>
            <ac:spMk id="17" creationId="{558912E1-069F-01DE-D996-200357311882}"/>
          </ac:spMkLst>
        </pc:spChg>
        <pc:spChg chg="add mod">
          <ac:chgData name="Lauren Kearney" userId="b4143d71-0b4c-487b-ad54-94c3c8f1ceb9" providerId="ADAL" clId="{E4827034-EC30-4977-B09F-F2C267B9D2B1}" dt="2023-08-07T15:28:34.583" v="389" actId="13822"/>
          <ac:spMkLst>
            <pc:docMk/>
            <pc:sldMk cId="3060166246" sldId="348"/>
            <ac:spMk id="18" creationId="{0D214DE0-7D35-8EE3-411F-600B3BA249C5}"/>
          </ac:spMkLst>
        </pc:spChg>
        <pc:spChg chg="add mod">
          <ac:chgData name="Lauren Kearney" userId="b4143d71-0b4c-487b-ad54-94c3c8f1ceb9" providerId="ADAL" clId="{E4827034-EC30-4977-B09F-F2C267B9D2B1}" dt="2023-08-07T15:29:40.951" v="426" actId="13822"/>
          <ac:spMkLst>
            <pc:docMk/>
            <pc:sldMk cId="3060166246" sldId="348"/>
            <ac:spMk id="19" creationId="{56ACD965-0E17-15EE-DCC8-DA0EA4BB3848}"/>
          </ac:spMkLst>
        </pc:spChg>
        <pc:graphicFrameChg chg="add del mod modGraphic">
          <ac:chgData name="Lauren Kearney" userId="b4143d71-0b4c-487b-ad54-94c3c8f1ceb9" providerId="ADAL" clId="{E4827034-EC30-4977-B09F-F2C267B9D2B1}" dt="2023-08-07T13:58:34.721" v="151" actId="478"/>
          <ac:graphicFrameMkLst>
            <pc:docMk/>
            <pc:sldMk cId="3060166246" sldId="348"/>
            <ac:graphicFrameMk id="7" creationId="{4ACABAD1-33C5-7514-AE99-5C75EF0A5B0B}"/>
          </ac:graphicFrameMkLst>
        </pc:graphicFrameChg>
        <pc:graphicFrameChg chg="add del mod modGraphic">
          <ac:chgData name="Lauren Kearney" userId="b4143d71-0b4c-487b-ad54-94c3c8f1ceb9" providerId="ADAL" clId="{E4827034-EC30-4977-B09F-F2C267B9D2B1}" dt="2023-08-07T13:59:02.503" v="153" actId="478"/>
          <ac:graphicFrameMkLst>
            <pc:docMk/>
            <pc:sldMk cId="3060166246" sldId="348"/>
            <ac:graphicFrameMk id="8" creationId="{9F505CC0-28DF-EAEC-4EBA-6CAC01CC1231}"/>
          </ac:graphicFrameMkLst>
        </pc:graphicFrameChg>
        <pc:graphicFrameChg chg="add mod modGraphic">
          <ac:chgData name="Lauren Kearney" userId="b4143d71-0b4c-487b-ad54-94c3c8f1ceb9" providerId="ADAL" clId="{E4827034-EC30-4977-B09F-F2C267B9D2B1}" dt="2023-08-07T15:28:47.799" v="393" actId="20577"/>
          <ac:graphicFrameMkLst>
            <pc:docMk/>
            <pc:sldMk cId="3060166246" sldId="348"/>
            <ac:graphicFrameMk id="12" creationId="{C95B7B9F-15AB-A46A-0C3A-A1964768CC4E}"/>
          </ac:graphicFrameMkLst>
        </pc:graphicFrameChg>
        <pc:picChg chg="add del mod">
          <ac:chgData name="Lauren Kearney" userId="b4143d71-0b4c-487b-ad54-94c3c8f1ceb9" providerId="ADAL" clId="{E4827034-EC30-4977-B09F-F2C267B9D2B1}" dt="2023-08-07T13:59:04.189" v="154" actId="478"/>
          <ac:picMkLst>
            <pc:docMk/>
            <pc:sldMk cId="3060166246" sldId="348"/>
            <ac:picMk id="1025" creationId="{37CE2454-0D4B-DE00-BCA9-4194E24CEA7B}"/>
          </ac:picMkLst>
        </pc:picChg>
      </pc:sldChg>
    </pc:docChg>
  </pc:docChgLst>
  <pc:docChgLst>
    <pc:chgData name="Lauren Kearney" userId="b4143d71-0b4c-487b-ad54-94c3c8f1ceb9" providerId="ADAL" clId="{1578D2F4-EA55-45A1-B728-1E0A5DCC2AE3}"/>
    <pc:docChg chg="undo custSel addSld delSld modSld sldOrd">
      <pc:chgData name="Lauren Kearney" userId="b4143d71-0b4c-487b-ad54-94c3c8f1ceb9" providerId="ADAL" clId="{1578D2F4-EA55-45A1-B728-1E0A5DCC2AE3}" dt="2023-09-06T15:54:09.012" v="606" actId="27636"/>
      <pc:docMkLst>
        <pc:docMk/>
      </pc:docMkLst>
      <pc:sldChg chg="modSp mod">
        <pc:chgData name="Lauren Kearney" userId="b4143d71-0b4c-487b-ad54-94c3c8f1ceb9" providerId="ADAL" clId="{1578D2F4-EA55-45A1-B728-1E0A5DCC2AE3}" dt="2023-08-30T14:38:24.302" v="147" actId="20577"/>
        <pc:sldMkLst>
          <pc:docMk/>
          <pc:sldMk cId="3060166246" sldId="348"/>
        </pc:sldMkLst>
        <pc:spChg chg="mod">
          <ac:chgData name="Lauren Kearney" userId="b4143d71-0b4c-487b-ad54-94c3c8f1ceb9" providerId="ADAL" clId="{1578D2F4-EA55-45A1-B728-1E0A5DCC2AE3}" dt="2023-08-30T14:36:23.079" v="22" actId="113"/>
          <ac:spMkLst>
            <pc:docMk/>
            <pc:sldMk cId="3060166246" sldId="348"/>
            <ac:spMk id="6" creationId="{415E198C-5729-5E16-190D-C2BB203A49E8}"/>
          </ac:spMkLst>
        </pc:spChg>
        <pc:spChg chg="mod">
          <ac:chgData name="Lauren Kearney" userId="b4143d71-0b4c-487b-ad54-94c3c8f1ceb9" providerId="ADAL" clId="{1578D2F4-EA55-45A1-B728-1E0A5DCC2AE3}" dt="2023-08-30T14:37:01.591" v="75" actId="20577"/>
          <ac:spMkLst>
            <pc:docMk/>
            <pc:sldMk cId="3060166246" sldId="348"/>
            <ac:spMk id="14" creationId="{1D99BD6B-739A-5684-E90A-2BA8ADCE57A0}"/>
          </ac:spMkLst>
        </pc:spChg>
        <pc:spChg chg="mod">
          <ac:chgData name="Lauren Kearney" userId="b4143d71-0b4c-487b-ad54-94c3c8f1ceb9" providerId="ADAL" clId="{1578D2F4-EA55-45A1-B728-1E0A5DCC2AE3}" dt="2023-08-30T14:37:06.039" v="78" actId="20577"/>
          <ac:spMkLst>
            <pc:docMk/>
            <pc:sldMk cId="3060166246" sldId="348"/>
            <ac:spMk id="15" creationId="{71B11A43-7193-2D48-9F78-4F3EE7834072}"/>
          </ac:spMkLst>
        </pc:spChg>
        <pc:spChg chg="mod">
          <ac:chgData name="Lauren Kearney" userId="b4143d71-0b4c-487b-ad54-94c3c8f1ceb9" providerId="ADAL" clId="{1578D2F4-EA55-45A1-B728-1E0A5DCC2AE3}" dt="2023-08-30T14:36:29.098" v="26" actId="114"/>
          <ac:spMkLst>
            <pc:docMk/>
            <pc:sldMk cId="3060166246" sldId="348"/>
            <ac:spMk id="16" creationId="{09463048-E418-24AD-8289-F1ECBB4A5A13}"/>
          </ac:spMkLst>
        </pc:spChg>
        <pc:spChg chg="mod">
          <ac:chgData name="Lauren Kearney" userId="b4143d71-0b4c-487b-ad54-94c3c8f1ceb9" providerId="ADAL" clId="{1578D2F4-EA55-45A1-B728-1E0A5DCC2AE3}" dt="2023-08-30T14:36:29.098" v="26" actId="114"/>
          <ac:spMkLst>
            <pc:docMk/>
            <pc:sldMk cId="3060166246" sldId="348"/>
            <ac:spMk id="17" creationId="{558912E1-069F-01DE-D996-200357311882}"/>
          </ac:spMkLst>
        </pc:spChg>
        <pc:spChg chg="mod">
          <ac:chgData name="Lauren Kearney" userId="b4143d71-0b4c-487b-ad54-94c3c8f1ceb9" providerId="ADAL" clId="{1578D2F4-EA55-45A1-B728-1E0A5DCC2AE3}" dt="2023-08-30T14:36:29.098" v="26" actId="114"/>
          <ac:spMkLst>
            <pc:docMk/>
            <pc:sldMk cId="3060166246" sldId="348"/>
            <ac:spMk id="18" creationId="{0D214DE0-7D35-8EE3-411F-600B3BA249C5}"/>
          </ac:spMkLst>
        </pc:spChg>
        <pc:spChg chg="mod">
          <ac:chgData name="Lauren Kearney" userId="b4143d71-0b4c-487b-ad54-94c3c8f1ceb9" providerId="ADAL" clId="{1578D2F4-EA55-45A1-B728-1E0A5DCC2AE3}" dt="2023-08-30T14:36:29.098" v="26" actId="114"/>
          <ac:spMkLst>
            <pc:docMk/>
            <pc:sldMk cId="3060166246" sldId="348"/>
            <ac:spMk id="19" creationId="{56ACD965-0E17-15EE-DCC8-DA0EA4BB3848}"/>
          </ac:spMkLst>
        </pc:spChg>
        <pc:graphicFrameChg chg="modGraphic">
          <ac:chgData name="Lauren Kearney" userId="b4143d71-0b4c-487b-ad54-94c3c8f1ceb9" providerId="ADAL" clId="{1578D2F4-EA55-45A1-B728-1E0A5DCC2AE3}" dt="2023-08-30T14:38:24.302" v="147" actId="20577"/>
          <ac:graphicFrameMkLst>
            <pc:docMk/>
            <pc:sldMk cId="3060166246" sldId="348"/>
            <ac:graphicFrameMk id="12" creationId="{C95B7B9F-15AB-A46A-0C3A-A1964768CC4E}"/>
          </ac:graphicFrameMkLst>
        </pc:graphicFrameChg>
      </pc:sldChg>
      <pc:sldChg chg="ord">
        <pc:chgData name="Lauren Kearney" userId="b4143d71-0b4c-487b-ad54-94c3c8f1ceb9" providerId="ADAL" clId="{1578D2F4-EA55-45A1-B728-1E0A5DCC2AE3}" dt="2023-09-06T10:28:30.032" v="392"/>
        <pc:sldMkLst>
          <pc:docMk/>
          <pc:sldMk cId="1594173540" sldId="357"/>
        </pc:sldMkLst>
      </pc:sldChg>
      <pc:sldChg chg="addSp modSp mod">
        <pc:chgData name="Lauren Kearney" userId="b4143d71-0b4c-487b-ad54-94c3c8f1ceb9" providerId="ADAL" clId="{1578D2F4-EA55-45A1-B728-1E0A5DCC2AE3}" dt="2023-09-06T09:53:48.783" v="162" actId="1076"/>
        <pc:sldMkLst>
          <pc:docMk/>
          <pc:sldMk cId="1231411138" sldId="358"/>
        </pc:sldMkLst>
        <pc:spChg chg="mod">
          <ac:chgData name="Lauren Kearney" userId="b4143d71-0b4c-487b-ad54-94c3c8f1ceb9" providerId="ADAL" clId="{1578D2F4-EA55-45A1-B728-1E0A5DCC2AE3}" dt="2023-09-06T09:52:58.311" v="156" actId="14100"/>
          <ac:spMkLst>
            <pc:docMk/>
            <pc:sldMk cId="1231411138" sldId="358"/>
            <ac:spMk id="2" creationId="{32444523-0647-E26C-EE07-1434FA7FDDED}"/>
          </ac:spMkLst>
        </pc:spChg>
        <pc:spChg chg="mod">
          <ac:chgData name="Lauren Kearney" userId="b4143d71-0b4c-487b-ad54-94c3c8f1ceb9" providerId="ADAL" clId="{1578D2F4-EA55-45A1-B728-1E0A5DCC2AE3}" dt="2023-09-06T09:53:48.783" v="162" actId="1076"/>
          <ac:spMkLst>
            <pc:docMk/>
            <pc:sldMk cId="1231411138" sldId="358"/>
            <ac:spMk id="7" creationId="{986C5CED-BBFD-0CA8-C052-E7D9EF8DF18A}"/>
          </ac:spMkLst>
        </pc:spChg>
        <pc:picChg chg="add mod ord modCrop">
          <ac:chgData name="Lauren Kearney" userId="b4143d71-0b4c-487b-ad54-94c3c8f1ceb9" providerId="ADAL" clId="{1578D2F4-EA55-45A1-B728-1E0A5DCC2AE3}" dt="2023-09-06T09:53:13.047" v="161" actId="1076"/>
          <ac:picMkLst>
            <pc:docMk/>
            <pc:sldMk cId="1231411138" sldId="358"/>
            <ac:picMk id="8" creationId="{C00F0CA4-4BFF-D9EB-4795-B14FFA65FD96}"/>
          </ac:picMkLst>
        </pc:picChg>
      </pc:sldChg>
      <pc:sldChg chg="addSp delSp modSp mod modAnim">
        <pc:chgData name="Lauren Kearney" userId="b4143d71-0b4c-487b-ad54-94c3c8f1ceb9" providerId="ADAL" clId="{1578D2F4-EA55-45A1-B728-1E0A5DCC2AE3}" dt="2023-09-06T10:19:45.366" v="363" actId="1076"/>
        <pc:sldMkLst>
          <pc:docMk/>
          <pc:sldMk cId="4089768936" sldId="359"/>
        </pc:sldMkLst>
        <pc:spChg chg="add mod">
          <ac:chgData name="Lauren Kearney" userId="b4143d71-0b4c-487b-ad54-94c3c8f1ceb9" providerId="ADAL" clId="{1578D2F4-EA55-45A1-B728-1E0A5DCC2AE3}" dt="2023-09-06T10:04:33.892" v="345" actId="1076"/>
          <ac:spMkLst>
            <pc:docMk/>
            <pc:sldMk cId="4089768936" sldId="359"/>
            <ac:spMk id="2" creationId="{8E9B0C9A-5B5E-DF8E-3968-190CCCD767B5}"/>
          </ac:spMkLst>
        </pc:spChg>
        <pc:spChg chg="add mod">
          <ac:chgData name="Lauren Kearney" userId="b4143d71-0b4c-487b-ad54-94c3c8f1ceb9" providerId="ADAL" clId="{1578D2F4-EA55-45A1-B728-1E0A5DCC2AE3}" dt="2023-09-06T10:04:33.892" v="345" actId="1076"/>
          <ac:spMkLst>
            <pc:docMk/>
            <pc:sldMk cId="4089768936" sldId="359"/>
            <ac:spMk id="7" creationId="{3A0E2436-36D0-00B9-C86B-4878FDCB8D8A}"/>
          </ac:spMkLst>
        </pc:spChg>
        <pc:spChg chg="add mod">
          <ac:chgData name="Lauren Kearney" userId="b4143d71-0b4c-487b-ad54-94c3c8f1ceb9" providerId="ADAL" clId="{1578D2F4-EA55-45A1-B728-1E0A5DCC2AE3}" dt="2023-09-06T10:04:33.892" v="345" actId="1076"/>
          <ac:spMkLst>
            <pc:docMk/>
            <pc:sldMk cId="4089768936" sldId="359"/>
            <ac:spMk id="8" creationId="{E28BC6E6-97B8-09AD-0DBC-575575DBEF13}"/>
          </ac:spMkLst>
        </pc:spChg>
        <pc:spChg chg="mod">
          <ac:chgData name="Lauren Kearney" userId="b4143d71-0b4c-487b-ad54-94c3c8f1ceb9" providerId="ADAL" clId="{1578D2F4-EA55-45A1-B728-1E0A5DCC2AE3}" dt="2023-09-06T10:04:33.892" v="345" actId="1076"/>
          <ac:spMkLst>
            <pc:docMk/>
            <pc:sldMk cId="4089768936" sldId="359"/>
            <ac:spMk id="21" creationId="{176B1301-A77A-6974-2FDC-310DB7109536}"/>
          </ac:spMkLst>
        </pc:spChg>
        <pc:spChg chg="mod">
          <ac:chgData name="Lauren Kearney" userId="b4143d71-0b4c-487b-ad54-94c3c8f1ceb9" providerId="ADAL" clId="{1578D2F4-EA55-45A1-B728-1E0A5DCC2AE3}" dt="2023-09-06T10:04:33.892" v="345" actId="1076"/>
          <ac:spMkLst>
            <pc:docMk/>
            <pc:sldMk cId="4089768936" sldId="359"/>
            <ac:spMk id="22" creationId="{E61D8EAC-0725-43CB-2249-D8DD40CC261D}"/>
          </ac:spMkLst>
        </pc:spChg>
        <pc:spChg chg="mod">
          <ac:chgData name="Lauren Kearney" userId="b4143d71-0b4c-487b-ad54-94c3c8f1ceb9" providerId="ADAL" clId="{1578D2F4-EA55-45A1-B728-1E0A5DCC2AE3}" dt="2023-09-06T10:04:33.892" v="345" actId="1076"/>
          <ac:spMkLst>
            <pc:docMk/>
            <pc:sldMk cId="4089768936" sldId="359"/>
            <ac:spMk id="23" creationId="{B16CA244-3C65-AB0E-4BF4-8A5A5824E81E}"/>
          </ac:spMkLst>
        </pc:spChg>
        <pc:spChg chg="mod">
          <ac:chgData name="Lauren Kearney" userId="b4143d71-0b4c-487b-ad54-94c3c8f1ceb9" providerId="ADAL" clId="{1578D2F4-EA55-45A1-B728-1E0A5DCC2AE3}" dt="2023-09-06T10:04:33.892" v="345" actId="1076"/>
          <ac:spMkLst>
            <pc:docMk/>
            <pc:sldMk cId="4089768936" sldId="359"/>
            <ac:spMk id="24" creationId="{859FD883-D7FB-6430-28D0-7D60730ACA41}"/>
          </ac:spMkLst>
        </pc:spChg>
        <pc:spChg chg="mod">
          <ac:chgData name="Lauren Kearney" userId="b4143d71-0b4c-487b-ad54-94c3c8f1ceb9" providerId="ADAL" clId="{1578D2F4-EA55-45A1-B728-1E0A5DCC2AE3}" dt="2023-09-06T10:04:33.892" v="345" actId="1076"/>
          <ac:spMkLst>
            <pc:docMk/>
            <pc:sldMk cId="4089768936" sldId="359"/>
            <ac:spMk id="25" creationId="{25D07354-EDA3-42E6-E401-4F8231ACC2C6}"/>
          </ac:spMkLst>
        </pc:spChg>
        <pc:spChg chg="mod">
          <ac:chgData name="Lauren Kearney" userId="b4143d71-0b4c-487b-ad54-94c3c8f1ceb9" providerId="ADAL" clId="{1578D2F4-EA55-45A1-B728-1E0A5DCC2AE3}" dt="2023-09-06T10:04:33.892" v="345" actId="1076"/>
          <ac:spMkLst>
            <pc:docMk/>
            <pc:sldMk cId="4089768936" sldId="359"/>
            <ac:spMk id="26" creationId="{A728C495-AF7F-AE67-987D-A9B88B32ED6E}"/>
          </ac:spMkLst>
        </pc:spChg>
        <pc:spChg chg="mod">
          <ac:chgData name="Lauren Kearney" userId="b4143d71-0b4c-487b-ad54-94c3c8f1ceb9" providerId="ADAL" clId="{1578D2F4-EA55-45A1-B728-1E0A5DCC2AE3}" dt="2023-09-06T10:04:35.342" v="346"/>
          <ac:spMkLst>
            <pc:docMk/>
            <pc:sldMk cId="4089768936" sldId="359"/>
            <ac:spMk id="29" creationId="{2162462F-4902-D372-73FD-4C0492BC896D}"/>
          </ac:spMkLst>
        </pc:spChg>
        <pc:spChg chg="mod">
          <ac:chgData name="Lauren Kearney" userId="b4143d71-0b4c-487b-ad54-94c3c8f1ceb9" providerId="ADAL" clId="{1578D2F4-EA55-45A1-B728-1E0A5DCC2AE3}" dt="2023-09-06T10:04:35.342" v="346"/>
          <ac:spMkLst>
            <pc:docMk/>
            <pc:sldMk cId="4089768936" sldId="359"/>
            <ac:spMk id="30" creationId="{9393060A-987C-78DD-08D7-96ADF9E3FA16}"/>
          </ac:spMkLst>
        </pc:spChg>
        <pc:spChg chg="mod">
          <ac:chgData name="Lauren Kearney" userId="b4143d71-0b4c-487b-ad54-94c3c8f1ceb9" providerId="ADAL" clId="{1578D2F4-EA55-45A1-B728-1E0A5DCC2AE3}" dt="2023-09-06T10:04:35.342" v="346"/>
          <ac:spMkLst>
            <pc:docMk/>
            <pc:sldMk cId="4089768936" sldId="359"/>
            <ac:spMk id="31" creationId="{9E9AA2C6-94E0-FBCA-BDBB-AC4EF77D8228}"/>
          </ac:spMkLst>
        </pc:spChg>
        <pc:spChg chg="add mod">
          <ac:chgData name="Lauren Kearney" userId="b4143d71-0b4c-487b-ad54-94c3c8f1ceb9" providerId="ADAL" clId="{1578D2F4-EA55-45A1-B728-1E0A5DCC2AE3}" dt="2023-09-06T10:19:32.494" v="359" actId="1076"/>
          <ac:spMkLst>
            <pc:docMk/>
            <pc:sldMk cId="4089768936" sldId="359"/>
            <ac:spMk id="32" creationId="{9EFF24E9-A7E9-9EBF-62DE-8F752C9118C3}"/>
          </ac:spMkLst>
        </pc:spChg>
        <pc:spChg chg="add mod">
          <ac:chgData name="Lauren Kearney" userId="b4143d71-0b4c-487b-ad54-94c3c8f1ceb9" providerId="ADAL" clId="{1578D2F4-EA55-45A1-B728-1E0A5DCC2AE3}" dt="2023-09-06T10:19:32.494" v="359" actId="1076"/>
          <ac:spMkLst>
            <pc:docMk/>
            <pc:sldMk cId="4089768936" sldId="359"/>
            <ac:spMk id="33" creationId="{92E5E2E9-2B4C-5AB5-4768-CF2968B90D22}"/>
          </ac:spMkLst>
        </pc:spChg>
        <pc:spChg chg="add mod">
          <ac:chgData name="Lauren Kearney" userId="b4143d71-0b4c-487b-ad54-94c3c8f1ceb9" providerId="ADAL" clId="{1578D2F4-EA55-45A1-B728-1E0A5DCC2AE3}" dt="2023-09-06T10:19:32.494" v="359" actId="1076"/>
          <ac:spMkLst>
            <pc:docMk/>
            <pc:sldMk cId="4089768936" sldId="359"/>
            <ac:spMk id="34" creationId="{21A53037-88C5-425A-AEDD-BDCDF0DFFEBC}"/>
          </ac:spMkLst>
        </pc:spChg>
        <pc:spChg chg="add mod">
          <ac:chgData name="Lauren Kearney" userId="b4143d71-0b4c-487b-ad54-94c3c8f1ceb9" providerId="ADAL" clId="{1578D2F4-EA55-45A1-B728-1E0A5DCC2AE3}" dt="2023-09-06T10:19:32.494" v="359" actId="1076"/>
          <ac:spMkLst>
            <pc:docMk/>
            <pc:sldMk cId="4089768936" sldId="359"/>
            <ac:spMk id="35" creationId="{19FE974E-4590-9E98-1D75-177A01155B8D}"/>
          </ac:spMkLst>
        </pc:spChg>
        <pc:spChg chg="add mod">
          <ac:chgData name="Lauren Kearney" userId="b4143d71-0b4c-487b-ad54-94c3c8f1ceb9" providerId="ADAL" clId="{1578D2F4-EA55-45A1-B728-1E0A5DCC2AE3}" dt="2023-09-06T10:19:32.494" v="359" actId="1076"/>
          <ac:spMkLst>
            <pc:docMk/>
            <pc:sldMk cId="4089768936" sldId="359"/>
            <ac:spMk id="36" creationId="{3A26A922-CCA4-8E57-33DF-6C93495554A2}"/>
          </ac:spMkLst>
        </pc:spChg>
        <pc:spChg chg="add mod">
          <ac:chgData name="Lauren Kearney" userId="b4143d71-0b4c-487b-ad54-94c3c8f1ceb9" providerId="ADAL" clId="{1578D2F4-EA55-45A1-B728-1E0A5DCC2AE3}" dt="2023-09-06T10:19:32.494" v="359" actId="1076"/>
          <ac:spMkLst>
            <pc:docMk/>
            <pc:sldMk cId="4089768936" sldId="359"/>
            <ac:spMk id="37" creationId="{96CFC1B9-A19E-CDFA-C0FF-C54276B096EF}"/>
          </ac:spMkLst>
        </pc:spChg>
        <pc:spChg chg="add del mod">
          <ac:chgData name="Lauren Kearney" userId="b4143d71-0b4c-487b-ad54-94c3c8f1ceb9" providerId="ADAL" clId="{1578D2F4-EA55-45A1-B728-1E0A5DCC2AE3}" dt="2023-09-06T10:18:43.717" v="348" actId="478"/>
          <ac:spMkLst>
            <pc:docMk/>
            <pc:sldMk cId="4089768936" sldId="359"/>
            <ac:spMk id="38" creationId="{8BCB244B-A7F7-C0E5-1CB6-1DCCA0AE02C3}"/>
          </ac:spMkLst>
        </pc:spChg>
        <pc:spChg chg="add del mod">
          <ac:chgData name="Lauren Kearney" userId="b4143d71-0b4c-487b-ad54-94c3c8f1ceb9" providerId="ADAL" clId="{1578D2F4-EA55-45A1-B728-1E0A5DCC2AE3}" dt="2023-09-06T10:18:43.717" v="348" actId="478"/>
          <ac:spMkLst>
            <pc:docMk/>
            <pc:sldMk cId="4089768936" sldId="359"/>
            <ac:spMk id="39" creationId="{66133C75-5055-6BEB-8B7F-4E9795593122}"/>
          </ac:spMkLst>
        </pc:spChg>
        <pc:spChg chg="add del mod">
          <ac:chgData name="Lauren Kearney" userId="b4143d71-0b4c-487b-ad54-94c3c8f1ceb9" providerId="ADAL" clId="{1578D2F4-EA55-45A1-B728-1E0A5DCC2AE3}" dt="2023-09-06T10:18:43.717" v="348" actId="478"/>
          <ac:spMkLst>
            <pc:docMk/>
            <pc:sldMk cId="4089768936" sldId="359"/>
            <ac:spMk id="40" creationId="{0322EEC2-A012-6F14-B685-23342D4BE923}"/>
          </ac:spMkLst>
        </pc:spChg>
        <pc:spChg chg="add mod">
          <ac:chgData name="Lauren Kearney" userId="b4143d71-0b4c-487b-ad54-94c3c8f1ceb9" providerId="ADAL" clId="{1578D2F4-EA55-45A1-B728-1E0A5DCC2AE3}" dt="2023-09-06T10:18:58.262" v="353" actId="1076"/>
          <ac:spMkLst>
            <pc:docMk/>
            <pc:sldMk cId="4089768936" sldId="359"/>
            <ac:spMk id="41" creationId="{53B65C1C-FB2C-98AE-E1E6-2FA83DFEC0BB}"/>
          </ac:spMkLst>
        </pc:spChg>
        <pc:spChg chg="add mod">
          <ac:chgData name="Lauren Kearney" userId="b4143d71-0b4c-487b-ad54-94c3c8f1ceb9" providerId="ADAL" clId="{1578D2F4-EA55-45A1-B728-1E0A5DCC2AE3}" dt="2023-09-06T10:19:18.943" v="358" actId="14100"/>
          <ac:spMkLst>
            <pc:docMk/>
            <pc:sldMk cId="4089768936" sldId="359"/>
            <ac:spMk id="42" creationId="{5AA59B11-27F1-4F06-533B-93DE4CEC71B8}"/>
          </ac:spMkLst>
        </pc:spChg>
        <pc:spChg chg="add mod">
          <ac:chgData name="Lauren Kearney" userId="b4143d71-0b4c-487b-ad54-94c3c8f1ceb9" providerId="ADAL" clId="{1578D2F4-EA55-45A1-B728-1E0A5DCC2AE3}" dt="2023-09-06T10:19:13.848" v="357" actId="14100"/>
          <ac:spMkLst>
            <pc:docMk/>
            <pc:sldMk cId="4089768936" sldId="359"/>
            <ac:spMk id="43" creationId="{AC764A8F-17F0-5918-CA3A-CD6339A599DC}"/>
          </ac:spMkLst>
        </pc:spChg>
        <pc:spChg chg="add mod">
          <ac:chgData name="Lauren Kearney" userId="b4143d71-0b4c-487b-ad54-94c3c8f1ceb9" providerId="ADAL" clId="{1578D2F4-EA55-45A1-B728-1E0A5DCC2AE3}" dt="2023-09-06T10:19:10.391" v="356" actId="14100"/>
          <ac:spMkLst>
            <pc:docMk/>
            <pc:sldMk cId="4089768936" sldId="359"/>
            <ac:spMk id="44" creationId="{33A742E6-6A8E-F0C4-A796-9479085E7AB6}"/>
          </ac:spMkLst>
        </pc:spChg>
        <pc:spChg chg="add mod">
          <ac:chgData name="Lauren Kearney" userId="b4143d71-0b4c-487b-ad54-94c3c8f1ceb9" providerId="ADAL" clId="{1578D2F4-EA55-45A1-B728-1E0A5DCC2AE3}" dt="2023-09-06T10:19:45.366" v="363" actId="1076"/>
          <ac:spMkLst>
            <pc:docMk/>
            <pc:sldMk cId="4089768936" sldId="359"/>
            <ac:spMk id="45" creationId="{717C1755-B3F9-2D64-3187-46E1AE19FB95}"/>
          </ac:spMkLst>
        </pc:spChg>
        <pc:grpChg chg="add mod">
          <ac:chgData name="Lauren Kearney" userId="b4143d71-0b4c-487b-ad54-94c3c8f1ceb9" providerId="ADAL" clId="{1578D2F4-EA55-45A1-B728-1E0A5DCC2AE3}" dt="2023-09-06T10:04:38.597" v="347" actId="1076"/>
          <ac:grpSpMkLst>
            <pc:docMk/>
            <pc:sldMk cId="4089768936" sldId="359"/>
            <ac:grpSpMk id="9" creationId="{9EDEEFB5-6892-E904-BA1E-9C937EAC4D8E}"/>
          </ac:grpSpMkLst>
        </pc:grpChg>
        <pc:grpChg chg="mod">
          <ac:chgData name="Lauren Kearney" userId="b4143d71-0b4c-487b-ad54-94c3c8f1ceb9" providerId="ADAL" clId="{1578D2F4-EA55-45A1-B728-1E0A5DCC2AE3}" dt="2023-09-06T10:04:33.892" v="345" actId="1076"/>
          <ac:grpSpMkLst>
            <pc:docMk/>
            <pc:sldMk cId="4089768936" sldId="359"/>
            <ac:grpSpMk id="20" creationId="{6EF9F2E3-76E5-11CC-F30E-D567291707CF}"/>
          </ac:grpSpMkLst>
        </pc:grpChg>
        <pc:cxnChg chg="mod">
          <ac:chgData name="Lauren Kearney" userId="b4143d71-0b4c-487b-ad54-94c3c8f1ceb9" providerId="ADAL" clId="{1578D2F4-EA55-45A1-B728-1E0A5DCC2AE3}" dt="2023-09-06T10:04:35.342" v="346"/>
          <ac:cxnSpMkLst>
            <pc:docMk/>
            <pc:sldMk cId="4089768936" sldId="359"/>
            <ac:cxnSpMk id="10" creationId="{F4C8641C-233E-1CDC-36AA-AAA4D2949DC1}"/>
          </ac:cxnSpMkLst>
        </pc:cxnChg>
        <pc:cxnChg chg="mod">
          <ac:chgData name="Lauren Kearney" userId="b4143d71-0b4c-487b-ad54-94c3c8f1ceb9" providerId="ADAL" clId="{1578D2F4-EA55-45A1-B728-1E0A5DCC2AE3}" dt="2023-09-06T10:04:35.342" v="346"/>
          <ac:cxnSpMkLst>
            <pc:docMk/>
            <pc:sldMk cId="4089768936" sldId="359"/>
            <ac:cxnSpMk id="11" creationId="{23A5658F-2DBB-D202-8F9B-2B9C26A88AC6}"/>
          </ac:cxnSpMkLst>
        </pc:cxnChg>
        <pc:cxnChg chg="mod">
          <ac:chgData name="Lauren Kearney" userId="b4143d71-0b4c-487b-ad54-94c3c8f1ceb9" providerId="ADAL" clId="{1578D2F4-EA55-45A1-B728-1E0A5DCC2AE3}" dt="2023-09-06T10:04:35.342" v="346"/>
          <ac:cxnSpMkLst>
            <pc:docMk/>
            <pc:sldMk cId="4089768936" sldId="359"/>
            <ac:cxnSpMk id="12" creationId="{DC4F3D3A-E7E2-6CE4-5E69-12C57615BC74}"/>
          </ac:cxnSpMkLst>
        </pc:cxnChg>
        <pc:cxnChg chg="mod">
          <ac:chgData name="Lauren Kearney" userId="b4143d71-0b4c-487b-ad54-94c3c8f1ceb9" providerId="ADAL" clId="{1578D2F4-EA55-45A1-B728-1E0A5DCC2AE3}" dt="2023-09-06T10:04:35.342" v="346"/>
          <ac:cxnSpMkLst>
            <pc:docMk/>
            <pc:sldMk cId="4089768936" sldId="359"/>
            <ac:cxnSpMk id="28" creationId="{D4E8DEA5-74E8-67BC-9341-548051D80E33}"/>
          </ac:cxnSpMkLst>
        </pc:cxnChg>
      </pc:sldChg>
      <pc:sldChg chg="addSp delSp modSp new mod">
        <pc:chgData name="Lauren Kearney" userId="b4143d71-0b4c-487b-ad54-94c3c8f1ceb9" providerId="ADAL" clId="{1578D2F4-EA55-45A1-B728-1E0A5DCC2AE3}" dt="2023-09-06T10:28:07.883" v="390" actId="1076"/>
        <pc:sldMkLst>
          <pc:docMk/>
          <pc:sldMk cId="3558666741" sldId="360"/>
        </pc:sldMkLst>
        <pc:spChg chg="del">
          <ac:chgData name="Lauren Kearney" userId="b4143d71-0b4c-487b-ad54-94c3c8f1ceb9" providerId="ADAL" clId="{1578D2F4-EA55-45A1-B728-1E0A5DCC2AE3}" dt="2023-09-06T10:27:08.219" v="367" actId="478"/>
          <ac:spMkLst>
            <pc:docMk/>
            <pc:sldMk cId="3558666741" sldId="360"/>
            <ac:spMk id="2" creationId="{9A5C65D3-8F82-B628-BBE3-A4DA980013AB}"/>
          </ac:spMkLst>
        </pc:spChg>
        <pc:spChg chg="add mod">
          <ac:chgData name="Lauren Kearney" userId="b4143d71-0b4c-487b-ad54-94c3c8f1ceb9" providerId="ADAL" clId="{1578D2F4-EA55-45A1-B728-1E0A5DCC2AE3}" dt="2023-09-06T10:27:23.139" v="377" actId="1076"/>
          <ac:spMkLst>
            <pc:docMk/>
            <pc:sldMk cId="3558666741" sldId="360"/>
            <ac:spMk id="6" creationId="{BD865616-4BF3-103F-47B3-215F6E4F2B2B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8" creationId="{C2BCB342-B228-2B38-2EF4-65687273F8CC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9" creationId="{CD414678-6348-9004-A3D9-BF75ECED3BCC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10" creationId="{C5705FE6-5E9E-41CB-3620-1226C7978EC6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11" creationId="{DBDE8850-6989-A783-06F7-F4CF91DE3C88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12" creationId="{793E6431-0922-B074-1055-EB105504703E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13" creationId="{07C0FECA-DAF9-5EB8-D731-7CF8CDB35427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14" creationId="{45F2BC16-92D0-131E-E26A-D9F5282EB93E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15" creationId="{4D7ED2D6-4ADB-67F4-8FA8-3D4D7E3667C0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16" creationId="{47812329-87C6-A20E-24A5-2756CAA334AA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17" creationId="{65606367-44B7-8AAF-6776-F6A9C4250B64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18" creationId="{FCBF79A9-91C0-55F3-FA25-588C17F0B5D2}"/>
          </ac:spMkLst>
        </pc:spChg>
        <pc:spChg chg="mod">
          <ac:chgData name="Lauren Kearney" userId="b4143d71-0b4c-487b-ad54-94c3c8f1ceb9" providerId="ADAL" clId="{1578D2F4-EA55-45A1-B728-1E0A5DCC2AE3}" dt="2023-09-06T10:28:03.159" v="388" actId="404"/>
          <ac:spMkLst>
            <pc:docMk/>
            <pc:sldMk cId="3558666741" sldId="360"/>
            <ac:spMk id="19" creationId="{AAB5D64A-0EC0-826D-2D61-F278FB3AC1E3}"/>
          </ac:spMkLst>
        </pc:spChg>
        <pc:spChg chg="add mod">
          <ac:chgData name="Lauren Kearney" userId="b4143d71-0b4c-487b-ad54-94c3c8f1ceb9" providerId="ADAL" clId="{1578D2F4-EA55-45A1-B728-1E0A5DCC2AE3}" dt="2023-09-06T10:27:44.603" v="383" actId="14100"/>
          <ac:spMkLst>
            <pc:docMk/>
            <pc:sldMk cId="3558666741" sldId="360"/>
            <ac:spMk id="20" creationId="{4C59909D-E9B6-1A2D-1D3F-131C6F8BB7EA}"/>
          </ac:spMkLst>
        </pc:spChg>
        <pc:spChg chg="add mod">
          <ac:chgData name="Lauren Kearney" userId="b4143d71-0b4c-487b-ad54-94c3c8f1ceb9" providerId="ADAL" clId="{1578D2F4-EA55-45A1-B728-1E0A5DCC2AE3}" dt="2023-09-06T10:27:47.730" v="384" actId="1076"/>
          <ac:spMkLst>
            <pc:docMk/>
            <pc:sldMk cId="3558666741" sldId="360"/>
            <ac:spMk id="21" creationId="{13FB8886-6E60-E53A-98B9-C082E0F8CEDB}"/>
          </ac:spMkLst>
        </pc:spChg>
        <pc:grpChg chg="add mod">
          <ac:chgData name="Lauren Kearney" userId="b4143d71-0b4c-487b-ad54-94c3c8f1ceb9" providerId="ADAL" clId="{1578D2F4-EA55-45A1-B728-1E0A5DCC2AE3}" dt="2023-09-06T10:28:07.883" v="390" actId="1076"/>
          <ac:grpSpMkLst>
            <pc:docMk/>
            <pc:sldMk cId="3558666741" sldId="360"/>
            <ac:grpSpMk id="7" creationId="{6F3C661E-D0F6-D1D0-6407-6837BBD19D13}"/>
          </ac:grpSpMkLst>
        </pc:grpChg>
      </pc:sldChg>
      <pc:sldChg chg="addSp delSp modSp new del mod">
        <pc:chgData name="Lauren Kearney" userId="b4143d71-0b4c-487b-ad54-94c3c8f1ceb9" providerId="ADAL" clId="{1578D2F4-EA55-45A1-B728-1E0A5DCC2AE3}" dt="2023-09-06T13:33:54.916" v="543" actId="47"/>
        <pc:sldMkLst>
          <pc:docMk/>
          <pc:sldMk cId="1078809527" sldId="361"/>
        </pc:sldMkLst>
        <pc:spChg chg="mod">
          <ac:chgData name="Lauren Kearney" userId="b4143d71-0b4c-487b-ad54-94c3c8f1ceb9" providerId="ADAL" clId="{1578D2F4-EA55-45A1-B728-1E0A5DCC2AE3}" dt="2023-09-06T13:24:41.235" v="417" actId="1076"/>
          <ac:spMkLst>
            <pc:docMk/>
            <pc:sldMk cId="1078809527" sldId="361"/>
            <ac:spMk id="2" creationId="{713354B0-1C55-5FBC-183C-71D3B6F5267A}"/>
          </ac:spMkLst>
        </pc:spChg>
        <pc:grpChg chg="add mod">
          <ac:chgData name="Lauren Kearney" userId="b4143d71-0b4c-487b-ad54-94c3c8f1ceb9" providerId="ADAL" clId="{1578D2F4-EA55-45A1-B728-1E0A5DCC2AE3}" dt="2023-09-06T13:25:27.252" v="419" actId="164"/>
          <ac:grpSpMkLst>
            <pc:docMk/>
            <pc:sldMk cId="1078809527" sldId="361"/>
            <ac:grpSpMk id="7" creationId="{CE620895-39CB-9D53-2106-32993FD13FBF}"/>
          </ac:grpSpMkLst>
        </pc:grpChg>
        <pc:grpChg chg="add del mod">
          <ac:chgData name="Lauren Kearney" userId="b4143d71-0b4c-487b-ad54-94c3c8f1ceb9" providerId="ADAL" clId="{1578D2F4-EA55-45A1-B728-1E0A5DCC2AE3}" dt="2023-09-06T13:33:53.245" v="542" actId="21"/>
          <ac:grpSpMkLst>
            <pc:docMk/>
            <pc:sldMk cId="1078809527" sldId="361"/>
            <ac:grpSpMk id="12" creationId="{E4760B26-2F13-335A-C66D-DF1B0957431A}"/>
          </ac:grpSpMkLst>
        </pc:grpChg>
        <pc:picChg chg="mod">
          <ac:chgData name="Lauren Kearney" userId="b4143d71-0b4c-487b-ad54-94c3c8f1ceb9" providerId="ADAL" clId="{1578D2F4-EA55-45A1-B728-1E0A5DCC2AE3}" dt="2023-09-06T13:25:23.486" v="418"/>
          <ac:picMkLst>
            <pc:docMk/>
            <pc:sldMk cId="1078809527" sldId="361"/>
            <ac:picMk id="8" creationId="{4AAC555B-50B7-9055-5DDE-3A29678C4B67}"/>
          </ac:picMkLst>
        </pc:picChg>
        <pc:picChg chg="mod">
          <ac:chgData name="Lauren Kearney" userId="b4143d71-0b4c-487b-ad54-94c3c8f1ceb9" providerId="ADAL" clId="{1578D2F4-EA55-45A1-B728-1E0A5DCC2AE3}" dt="2023-09-06T13:25:23.486" v="418"/>
          <ac:picMkLst>
            <pc:docMk/>
            <pc:sldMk cId="1078809527" sldId="361"/>
            <ac:picMk id="9" creationId="{4C77CE81-881D-AAD0-1FA4-49F34A05B2AF}"/>
          </ac:picMkLst>
        </pc:picChg>
        <pc:picChg chg="mod">
          <ac:chgData name="Lauren Kearney" userId="b4143d71-0b4c-487b-ad54-94c3c8f1ceb9" providerId="ADAL" clId="{1578D2F4-EA55-45A1-B728-1E0A5DCC2AE3}" dt="2023-09-06T13:25:23.486" v="418"/>
          <ac:picMkLst>
            <pc:docMk/>
            <pc:sldMk cId="1078809527" sldId="361"/>
            <ac:picMk id="10" creationId="{2D4A8500-E223-9B22-17AD-BDD9A99ED5CF}"/>
          </ac:picMkLst>
        </pc:picChg>
        <pc:picChg chg="mod">
          <ac:chgData name="Lauren Kearney" userId="b4143d71-0b4c-487b-ad54-94c3c8f1ceb9" providerId="ADAL" clId="{1578D2F4-EA55-45A1-B728-1E0A5DCC2AE3}" dt="2023-09-06T13:25:23.486" v="418"/>
          <ac:picMkLst>
            <pc:docMk/>
            <pc:sldMk cId="1078809527" sldId="361"/>
            <ac:picMk id="11" creationId="{E6E07DB7-9D11-BE67-59CA-C8F5ED0754F3}"/>
          </ac:picMkLst>
        </pc:picChg>
        <pc:cxnChg chg="add mod">
          <ac:chgData name="Lauren Kearney" userId="b4143d71-0b4c-487b-ad54-94c3c8f1ceb9" providerId="ADAL" clId="{1578D2F4-EA55-45A1-B728-1E0A5DCC2AE3}" dt="2023-09-06T13:25:27.252" v="419" actId="164"/>
          <ac:cxnSpMkLst>
            <pc:docMk/>
            <pc:sldMk cId="1078809527" sldId="361"/>
            <ac:cxnSpMk id="6" creationId="{814DF161-09CE-3265-94F7-F21D138711DB}"/>
          </ac:cxnSpMkLst>
        </pc:cxnChg>
      </pc:sldChg>
      <pc:sldChg chg="addSp delSp modSp new mod">
        <pc:chgData name="Lauren Kearney" userId="b4143d71-0b4c-487b-ad54-94c3c8f1ceb9" providerId="ADAL" clId="{1578D2F4-EA55-45A1-B728-1E0A5DCC2AE3}" dt="2023-09-06T13:34:06.339" v="548" actId="1076"/>
        <pc:sldMkLst>
          <pc:docMk/>
          <pc:sldMk cId="284051800" sldId="362"/>
        </pc:sldMkLst>
        <pc:spChg chg="mod">
          <ac:chgData name="Lauren Kearney" userId="b4143d71-0b4c-487b-ad54-94c3c8f1ceb9" providerId="ADAL" clId="{1578D2F4-EA55-45A1-B728-1E0A5DCC2AE3}" dt="2023-09-06T13:33:58.524" v="545" actId="20577"/>
          <ac:spMkLst>
            <pc:docMk/>
            <pc:sldMk cId="284051800" sldId="362"/>
            <ac:spMk id="2" creationId="{16E83484-12B1-E7A3-F663-0CEF7E738FAB}"/>
          </ac:spMkLst>
        </pc:spChg>
        <pc:spChg chg="add mod">
          <ac:chgData name="Lauren Kearney" userId="b4143d71-0b4c-487b-ad54-94c3c8f1ceb9" providerId="ADAL" clId="{1578D2F4-EA55-45A1-B728-1E0A5DCC2AE3}" dt="2023-09-06T13:33:42.327" v="540" actId="14100"/>
          <ac:spMkLst>
            <pc:docMk/>
            <pc:sldMk cId="284051800" sldId="362"/>
            <ac:spMk id="7" creationId="{8EB69F2C-024A-FAB5-61DC-A7697BBAA021}"/>
          </ac:spMkLst>
        </pc:spChg>
        <pc:spChg chg="add del">
          <ac:chgData name="Lauren Kearney" userId="b4143d71-0b4c-487b-ad54-94c3c8f1ceb9" providerId="ADAL" clId="{1578D2F4-EA55-45A1-B728-1E0A5DCC2AE3}" dt="2023-09-06T13:29:55.589" v="523" actId="22"/>
          <ac:spMkLst>
            <pc:docMk/>
            <pc:sldMk cId="284051800" sldId="362"/>
            <ac:spMk id="9" creationId="{2FFECE1C-151F-A7C0-880E-597228A818E1}"/>
          </ac:spMkLst>
        </pc:spChg>
        <pc:spChg chg="add mod">
          <ac:chgData name="Lauren Kearney" userId="b4143d71-0b4c-487b-ad54-94c3c8f1ceb9" providerId="ADAL" clId="{1578D2F4-EA55-45A1-B728-1E0A5DCC2AE3}" dt="2023-09-06T13:33:48.052" v="541" actId="1076"/>
          <ac:spMkLst>
            <pc:docMk/>
            <pc:sldMk cId="284051800" sldId="362"/>
            <ac:spMk id="11" creationId="{68B90F33-F66B-2B6B-BC0E-DA572B3AA25E}"/>
          </ac:spMkLst>
        </pc:spChg>
        <pc:grpChg chg="add mod">
          <ac:chgData name="Lauren Kearney" userId="b4143d71-0b4c-487b-ad54-94c3c8f1ceb9" providerId="ADAL" clId="{1578D2F4-EA55-45A1-B728-1E0A5DCC2AE3}" dt="2023-09-06T13:34:06.339" v="548" actId="1076"/>
          <ac:grpSpMkLst>
            <pc:docMk/>
            <pc:sldMk cId="284051800" sldId="362"/>
            <ac:grpSpMk id="12" creationId="{5EE3529B-7046-D835-5BD7-97D397CAF53C}"/>
          </ac:grpSpMkLst>
        </pc:grpChg>
        <pc:grpChg chg="mod">
          <ac:chgData name="Lauren Kearney" userId="b4143d71-0b4c-487b-ad54-94c3c8f1ceb9" providerId="ADAL" clId="{1578D2F4-EA55-45A1-B728-1E0A5DCC2AE3}" dt="2023-09-06T13:34:00.513" v="546"/>
          <ac:grpSpMkLst>
            <pc:docMk/>
            <pc:sldMk cId="284051800" sldId="362"/>
            <ac:grpSpMk id="14" creationId="{DE6DD579-839A-FC60-3609-5A30EED65AB9}"/>
          </ac:grpSpMkLst>
        </pc:grpChg>
        <pc:picChg chg="mod">
          <ac:chgData name="Lauren Kearney" userId="b4143d71-0b4c-487b-ad54-94c3c8f1ceb9" providerId="ADAL" clId="{1578D2F4-EA55-45A1-B728-1E0A5DCC2AE3}" dt="2023-09-06T13:34:00.513" v="546"/>
          <ac:picMkLst>
            <pc:docMk/>
            <pc:sldMk cId="284051800" sldId="362"/>
            <ac:picMk id="15" creationId="{0186C104-9E7E-FF7C-16B3-1A05CF030A87}"/>
          </ac:picMkLst>
        </pc:picChg>
        <pc:picChg chg="mod">
          <ac:chgData name="Lauren Kearney" userId="b4143d71-0b4c-487b-ad54-94c3c8f1ceb9" providerId="ADAL" clId="{1578D2F4-EA55-45A1-B728-1E0A5DCC2AE3}" dt="2023-09-06T13:34:00.513" v="546"/>
          <ac:picMkLst>
            <pc:docMk/>
            <pc:sldMk cId="284051800" sldId="362"/>
            <ac:picMk id="16" creationId="{24F1BA9A-FB9F-23FB-F361-D399D5751982}"/>
          </ac:picMkLst>
        </pc:picChg>
        <pc:picChg chg="mod">
          <ac:chgData name="Lauren Kearney" userId="b4143d71-0b4c-487b-ad54-94c3c8f1ceb9" providerId="ADAL" clId="{1578D2F4-EA55-45A1-B728-1E0A5DCC2AE3}" dt="2023-09-06T13:34:00.513" v="546"/>
          <ac:picMkLst>
            <pc:docMk/>
            <pc:sldMk cId="284051800" sldId="362"/>
            <ac:picMk id="17" creationId="{A72AD7CC-5708-CB4D-F568-A96096EC0AB2}"/>
          </ac:picMkLst>
        </pc:picChg>
        <pc:picChg chg="mod">
          <ac:chgData name="Lauren Kearney" userId="b4143d71-0b4c-487b-ad54-94c3c8f1ceb9" providerId="ADAL" clId="{1578D2F4-EA55-45A1-B728-1E0A5DCC2AE3}" dt="2023-09-06T13:34:00.513" v="546"/>
          <ac:picMkLst>
            <pc:docMk/>
            <pc:sldMk cId="284051800" sldId="362"/>
            <ac:picMk id="18" creationId="{6D211A67-D3C9-0C88-278A-679DCB497FD6}"/>
          </ac:picMkLst>
        </pc:picChg>
        <pc:cxnChg chg="mod">
          <ac:chgData name="Lauren Kearney" userId="b4143d71-0b4c-487b-ad54-94c3c8f1ceb9" providerId="ADAL" clId="{1578D2F4-EA55-45A1-B728-1E0A5DCC2AE3}" dt="2023-09-06T13:34:00.513" v="546"/>
          <ac:cxnSpMkLst>
            <pc:docMk/>
            <pc:sldMk cId="284051800" sldId="362"/>
            <ac:cxnSpMk id="13" creationId="{3D30CA51-C946-4836-8769-564FD384034E}"/>
          </ac:cxnSpMkLst>
        </pc:cxnChg>
      </pc:sldChg>
      <pc:sldChg chg="modSp new mod">
        <pc:chgData name="Lauren Kearney" userId="b4143d71-0b4c-487b-ad54-94c3c8f1ceb9" providerId="ADAL" clId="{1578D2F4-EA55-45A1-B728-1E0A5DCC2AE3}" dt="2023-09-06T14:12:55.613" v="553" actId="1076"/>
        <pc:sldMkLst>
          <pc:docMk/>
          <pc:sldMk cId="3343022463" sldId="363"/>
        </pc:sldMkLst>
        <pc:spChg chg="mod">
          <ac:chgData name="Lauren Kearney" userId="b4143d71-0b4c-487b-ad54-94c3c8f1ceb9" providerId="ADAL" clId="{1578D2F4-EA55-45A1-B728-1E0A5DCC2AE3}" dt="2023-09-06T14:12:55.613" v="553" actId="1076"/>
          <ac:spMkLst>
            <pc:docMk/>
            <pc:sldMk cId="3343022463" sldId="363"/>
            <ac:spMk id="2" creationId="{D54B7351-D341-BCE8-4743-65C258B1D36B}"/>
          </ac:spMkLst>
        </pc:spChg>
      </pc:sldChg>
      <pc:sldChg chg="addSp delSp modSp new mod">
        <pc:chgData name="Lauren Kearney" userId="b4143d71-0b4c-487b-ad54-94c3c8f1ceb9" providerId="ADAL" clId="{1578D2F4-EA55-45A1-B728-1E0A5DCC2AE3}" dt="2023-09-06T15:54:09.012" v="606" actId="27636"/>
        <pc:sldMkLst>
          <pc:docMk/>
          <pc:sldMk cId="2861770712" sldId="364"/>
        </pc:sldMkLst>
        <pc:spChg chg="del mod">
          <ac:chgData name="Lauren Kearney" userId="b4143d71-0b4c-487b-ad54-94c3c8f1ceb9" providerId="ADAL" clId="{1578D2F4-EA55-45A1-B728-1E0A5DCC2AE3}" dt="2023-09-06T15:22:46.184" v="576" actId="478"/>
          <ac:spMkLst>
            <pc:docMk/>
            <pc:sldMk cId="2861770712" sldId="364"/>
            <ac:spMk id="2" creationId="{ADBBCCC5-8A7C-3328-B65B-D74F9EDDCD76}"/>
          </ac:spMkLst>
        </pc:spChg>
        <pc:spChg chg="add mod">
          <ac:chgData name="Lauren Kearney" userId="b4143d71-0b4c-487b-ad54-94c3c8f1ceb9" providerId="ADAL" clId="{1578D2F4-EA55-45A1-B728-1E0A5DCC2AE3}" dt="2023-09-06T15:22:46.184" v="576" actId="478"/>
          <ac:spMkLst>
            <pc:docMk/>
            <pc:sldMk cId="2861770712" sldId="364"/>
            <ac:spMk id="7" creationId="{DA930C96-7C22-068E-A858-27BF79EBBFAD}"/>
          </ac:spMkLst>
        </pc:spChg>
        <pc:spChg chg="add mod">
          <ac:chgData name="Lauren Kearney" userId="b4143d71-0b4c-487b-ad54-94c3c8f1ceb9" providerId="ADAL" clId="{1578D2F4-EA55-45A1-B728-1E0A5DCC2AE3}" dt="2023-09-06T15:22:46.478" v="577"/>
          <ac:spMkLst>
            <pc:docMk/>
            <pc:sldMk cId="2861770712" sldId="364"/>
            <ac:spMk id="8" creationId="{4D817C3D-2E12-3B53-90C4-9BF66F880182}"/>
          </ac:spMkLst>
        </pc:spChg>
        <pc:spChg chg="add mod">
          <ac:chgData name="Lauren Kearney" userId="b4143d71-0b4c-487b-ad54-94c3c8f1ceb9" providerId="ADAL" clId="{1578D2F4-EA55-45A1-B728-1E0A5DCC2AE3}" dt="2023-09-06T15:54:09.012" v="606" actId="27636"/>
          <ac:spMkLst>
            <pc:docMk/>
            <pc:sldMk cId="2861770712" sldId="364"/>
            <ac:spMk id="9" creationId="{64500114-CBA5-6569-D645-A77526E44CA0}"/>
          </ac:spMkLst>
        </pc:spChg>
        <pc:spChg chg="add mod">
          <ac:chgData name="Lauren Kearney" userId="b4143d71-0b4c-487b-ad54-94c3c8f1ceb9" providerId="ADAL" clId="{1578D2F4-EA55-45A1-B728-1E0A5DCC2AE3}" dt="2023-09-06T15:54:05.724" v="604" actId="27636"/>
          <ac:spMkLst>
            <pc:docMk/>
            <pc:sldMk cId="2861770712" sldId="364"/>
            <ac:spMk id="13" creationId="{EE5FD814-95C1-924B-2762-A1DDD2D35400}"/>
          </ac:spMkLst>
        </pc:spChg>
        <pc:grpChg chg="add mod">
          <ac:chgData name="Lauren Kearney" userId="b4143d71-0b4c-487b-ad54-94c3c8f1ceb9" providerId="ADAL" clId="{1578D2F4-EA55-45A1-B728-1E0A5DCC2AE3}" dt="2023-09-06T15:22:55.085" v="579"/>
          <ac:grpSpMkLst>
            <pc:docMk/>
            <pc:sldMk cId="2861770712" sldId="364"/>
            <ac:grpSpMk id="10" creationId="{AC58991D-93AA-CB02-C263-190E556699E0}"/>
          </ac:grpSpMkLst>
        </pc:grpChg>
        <pc:picChg chg="mod">
          <ac:chgData name="Lauren Kearney" userId="b4143d71-0b4c-487b-ad54-94c3c8f1ceb9" providerId="ADAL" clId="{1578D2F4-EA55-45A1-B728-1E0A5DCC2AE3}" dt="2023-09-06T15:22:55.085" v="579"/>
          <ac:picMkLst>
            <pc:docMk/>
            <pc:sldMk cId="2861770712" sldId="364"/>
            <ac:picMk id="11" creationId="{0B70DA97-4563-7DA3-4D81-5710B4C66EB6}"/>
          </ac:picMkLst>
        </pc:picChg>
        <pc:picChg chg="mod">
          <ac:chgData name="Lauren Kearney" userId="b4143d71-0b4c-487b-ad54-94c3c8f1ceb9" providerId="ADAL" clId="{1578D2F4-EA55-45A1-B728-1E0A5DCC2AE3}" dt="2023-09-06T15:22:55.085" v="579"/>
          <ac:picMkLst>
            <pc:docMk/>
            <pc:sldMk cId="2861770712" sldId="364"/>
            <ac:picMk id="12" creationId="{4F5F388A-7729-E40D-AC52-DB2590B1A82E}"/>
          </ac:picMkLst>
        </pc:picChg>
      </pc:sldChg>
      <pc:sldChg chg="modSp new mod">
        <pc:chgData name="Lauren Kearney" userId="b4143d71-0b4c-487b-ad54-94c3c8f1ceb9" providerId="ADAL" clId="{1578D2F4-EA55-45A1-B728-1E0A5DCC2AE3}" dt="2023-09-06T14:13:57.868" v="563" actId="1076"/>
        <pc:sldMkLst>
          <pc:docMk/>
          <pc:sldMk cId="1334671882" sldId="365"/>
        </pc:sldMkLst>
        <pc:spChg chg="mod">
          <ac:chgData name="Lauren Kearney" userId="b4143d71-0b4c-487b-ad54-94c3c8f1ceb9" providerId="ADAL" clId="{1578D2F4-EA55-45A1-B728-1E0A5DCC2AE3}" dt="2023-09-06T14:13:57.868" v="563" actId="1076"/>
          <ac:spMkLst>
            <pc:docMk/>
            <pc:sldMk cId="1334671882" sldId="365"/>
            <ac:spMk id="2" creationId="{C45ABA5D-7BEA-7295-5F66-087A3AF53951}"/>
          </ac:spMkLst>
        </pc:spChg>
      </pc:sldChg>
      <pc:sldChg chg="addSp delSp modSp new mod">
        <pc:chgData name="Lauren Kearney" userId="b4143d71-0b4c-487b-ad54-94c3c8f1ceb9" providerId="ADAL" clId="{1578D2F4-EA55-45A1-B728-1E0A5DCC2AE3}" dt="2023-09-06T15:19:48.749" v="575"/>
        <pc:sldMkLst>
          <pc:docMk/>
          <pc:sldMk cId="1673399850" sldId="366"/>
        </pc:sldMkLst>
        <pc:spChg chg="del">
          <ac:chgData name="Lauren Kearney" userId="b4143d71-0b4c-487b-ad54-94c3c8f1ceb9" providerId="ADAL" clId="{1578D2F4-EA55-45A1-B728-1E0A5DCC2AE3}" dt="2023-09-06T15:17:20.454" v="568" actId="478"/>
          <ac:spMkLst>
            <pc:docMk/>
            <pc:sldMk cId="1673399850" sldId="366"/>
            <ac:spMk id="2" creationId="{411E7A20-2FB1-FC97-3F83-35EFC6743DAA}"/>
          </ac:spMkLst>
        </pc:spChg>
        <pc:spChg chg="add mod">
          <ac:chgData name="Lauren Kearney" userId="b4143d71-0b4c-487b-ad54-94c3c8f1ceb9" providerId="ADAL" clId="{1578D2F4-EA55-45A1-B728-1E0A5DCC2AE3}" dt="2023-09-06T15:17:09.740" v="565"/>
          <ac:spMkLst>
            <pc:docMk/>
            <pc:sldMk cId="1673399850" sldId="366"/>
            <ac:spMk id="6" creationId="{2319089D-4853-4F27-4A79-A46FF06F8616}"/>
          </ac:spMkLst>
        </pc:spChg>
        <pc:spChg chg="add mod">
          <ac:chgData name="Lauren Kearney" userId="b4143d71-0b4c-487b-ad54-94c3c8f1ceb9" providerId="ADAL" clId="{1578D2F4-EA55-45A1-B728-1E0A5DCC2AE3}" dt="2023-09-06T15:19:48.749" v="575"/>
          <ac:spMkLst>
            <pc:docMk/>
            <pc:sldMk cId="1673399850" sldId="366"/>
            <ac:spMk id="7" creationId="{D2A7E45D-9A58-36D7-A286-378CFC613F9D}"/>
          </ac:spMkLst>
        </pc:spChg>
        <pc:graphicFrameChg chg="add mod modGraphic">
          <ac:chgData name="Lauren Kearney" userId="b4143d71-0b4c-487b-ad54-94c3c8f1ceb9" providerId="ADAL" clId="{1578D2F4-EA55-45A1-B728-1E0A5DCC2AE3}" dt="2023-09-06T15:18:47.530" v="574" actId="6549"/>
          <ac:graphicFrameMkLst>
            <pc:docMk/>
            <pc:sldMk cId="1673399850" sldId="366"/>
            <ac:graphicFrameMk id="8" creationId="{0165740C-45F2-77C0-E52B-94938C2F36FC}"/>
          </ac:graphicFrameMkLst>
        </pc:graphicFrameChg>
      </pc:sldChg>
    </pc:docChg>
  </pc:docChgLst>
  <pc:docChgLst>
    <pc:chgData name="Anna Domaszek" userId="7c82275e-a041-43cf-b710-05cbbfe64089" providerId="ADAL" clId="{A94561C9-07E9-4D1A-90CD-3284D9E32443}"/>
    <pc:docChg chg="undo custSel modSld">
      <pc:chgData name="Anna Domaszek" userId="7c82275e-a041-43cf-b710-05cbbfe64089" providerId="ADAL" clId="{A94561C9-07E9-4D1A-90CD-3284D9E32443}" dt="2023-12-01T15:52:16.931" v="98" actId="34135"/>
      <pc:docMkLst>
        <pc:docMk/>
      </pc:docMkLst>
      <pc:sldChg chg="addSp modSp mod">
        <pc:chgData name="Anna Domaszek" userId="7c82275e-a041-43cf-b710-05cbbfe64089" providerId="ADAL" clId="{A94561C9-07E9-4D1A-90CD-3284D9E32443}" dt="2023-12-01T14:47:09.850" v="8" actId="34135"/>
        <pc:sldMkLst>
          <pc:docMk/>
          <pc:sldMk cId="1296571369" sldId="266"/>
        </pc:sldMkLst>
        <pc:picChg chg="add mod">
          <ac:chgData name="Anna Domaszek" userId="7c82275e-a041-43cf-b710-05cbbfe64089" providerId="ADAL" clId="{A94561C9-07E9-4D1A-90CD-3284D9E32443}" dt="2023-12-01T14:47:09.850" v="8" actId="34135"/>
          <ac:picMkLst>
            <pc:docMk/>
            <pc:sldMk cId="1296571369" sldId="266"/>
            <ac:picMk id="7" creationId="{105205C6-61C5-2613-166C-E47DA387A295}"/>
          </ac:picMkLst>
        </pc:picChg>
      </pc:sldChg>
      <pc:sldChg chg="addSp modSp mod">
        <pc:chgData name="Anna Domaszek" userId="7c82275e-a041-43cf-b710-05cbbfe64089" providerId="ADAL" clId="{A94561C9-07E9-4D1A-90CD-3284D9E32443}" dt="2023-12-01T14:47:36.839" v="14" actId="34135"/>
        <pc:sldMkLst>
          <pc:docMk/>
          <pc:sldMk cId="104263307" sldId="284"/>
        </pc:sldMkLst>
        <pc:picChg chg="add mod">
          <ac:chgData name="Anna Domaszek" userId="7c82275e-a041-43cf-b710-05cbbfe64089" providerId="ADAL" clId="{A94561C9-07E9-4D1A-90CD-3284D9E32443}" dt="2023-12-01T14:47:36.839" v="14" actId="34135"/>
          <ac:picMkLst>
            <pc:docMk/>
            <pc:sldMk cId="104263307" sldId="284"/>
            <ac:picMk id="10" creationId="{B92464E7-0A25-6C88-E4C1-4728CBA9C2E3}"/>
          </ac:picMkLst>
        </pc:picChg>
      </pc:sldChg>
      <pc:sldChg chg="addSp modSp mod">
        <pc:chgData name="Anna Domaszek" userId="7c82275e-a041-43cf-b710-05cbbfe64089" providerId="ADAL" clId="{A94561C9-07E9-4D1A-90CD-3284D9E32443}" dt="2023-12-01T14:46:55.310" v="5" actId="34135"/>
        <pc:sldMkLst>
          <pc:docMk/>
          <pc:sldMk cId="2439076432" sldId="287"/>
        </pc:sldMkLst>
        <pc:picChg chg="add mod">
          <ac:chgData name="Anna Domaszek" userId="7c82275e-a041-43cf-b710-05cbbfe64089" providerId="ADAL" clId="{A94561C9-07E9-4D1A-90CD-3284D9E32443}" dt="2023-12-01T14:46:55.310" v="5" actId="34135"/>
          <ac:picMkLst>
            <pc:docMk/>
            <pc:sldMk cId="2439076432" sldId="287"/>
            <ac:picMk id="2" creationId="{E967EFD4-7AEC-C3C5-E904-0D2C920BFBE9}"/>
          </ac:picMkLst>
        </pc:picChg>
      </pc:sldChg>
      <pc:sldChg chg="addSp modSp mod">
        <pc:chgData name="Anna Domaszek" userId="7c82275e-a041-43cf-b710-05cbbfe64089" providerId="ADAL" clId="{A94561C9-07E9-4D1A-90CD-3284D9E32443}" dt="2023-12-01T14:47:56.530" v="17" actId="34135"/>
        <pc:sldMkLst>
          <pc:docMk/>
          <pc:sldMk cId="2802372544" sldId="325"/>
        </pc:sldMkLst>
        <pc:picChg chg="add mod">
          <ac:chgData name="Anna Domaszek" userId="7c82275e-a041-43cf-b710-05cbbfe64089" providerId="ADAL" clId="{A94561C9-07E9-4D1A-90CD-3284D9E32443}" dt="2023-12-01T14:47:56.530" v="17" actId="34135"/>
          <ac:picMkLst>
            <pc:docMk/>
            <pc:sldMk cId="2802372544" sldId="325"/>
            <ac:picMk id="6" creationId="{FA1EC956-69F1-A099-B198-111932AA5567}"/>
          </ac:picMkLst>
        </pc:picChg>
      </pc:sldChg>
      <pc:sldChg chg="addSp modSp mod">
        <pc:chgData name="Anna Domaszek" userId="7c82275e-a041-43cf-b710-05cbbfe64089" providerId="ADAL" clId="{A94561C9-07E9-4D1A-90CD-3284D9E32443}" dt="2023-12-01T14:48:07.898" v="20" actId="34135"/>
        <pc:sldMkLst>
          <pc:docMk/>
          <pc:sldMk cId="2289887526" sldId="326"/>
        </pc:sldMkLst>
        <pc:picChg chg="add mod">
          <ac:chgData name="Anna Domaszek" userId="7c82275e-a041-43cf-b710-05cbbfe64089" providerId="ADAL" clId="{A94561C9-07E9-4D1A-90CD-3284D9E32443}" dt="2023-12-01T14:48:07.898" v="20" actId="34135"/>
          <ac:picMkLst>
            <pc:docMk/>
            <pc:sldMk cId="2289887526" sldId="326"/>
            <ac:picMk id="6" creationId="{68F2522D-5D11-94D6-3664-7A27BA01C90E}"/>
          </ac:picMkLst>
        </pc:picChg>
      </pc:sldChg>
      <pc:sldChg chg="addSp modSp mod">
        <pc:chgData name="Anna Domaszek" userId="7c82275e-a041-43cf-b710-05cbbfe64089" providerId="ADAL" clId="{A94561C9-07E9-4D1A-90CD-3284D9E32443}" dt="2023-12-01T15:52:16.931" v="98" actId="34135"/>
        <pc:sldMkLst>
          <pc:docMk/>
          <pc:sldMk cId="1793914255" sldId="342"/>
        </pc:sldMkLst>
        <pc:picChg chg="add mod">
          <ac:chgData name="Anna Domaszek" userId="7c82275e-a041-43cf-b710-05cbbfe64089" providerId="ADAL" clId="{A94561C9-07E9-4D1A-90CD-3284D9E32443}" dt="2023-12-01T15:52:16.931" v="98" actId="34135"/>
          <ac:picMkLst>
            <pc:docMk/>
            <pc:sldMk cId="1793914255" sldId="342"/>
            <ac:picMk id="10" creationId="{FFF2952A-BDC4-23E1-909F-093791A84D1D}"/>
          </ac:picMkLst>
        </pc:picChg>
      </pc:sldChg>
      <pc:sldChg chg="addSp modSp mod">
        <pc:chgData name="Anna Domaszek" userId="7c82275e-a041-43cf-b710-05cbbfe64089" providerId="ADAL" clId="{A94561C9-07E9-4D1A-90CD-3284D9E32443}" dt="2023-12-01T14:48:21.459" v="23" actId="34135"/>
        <pc:sldMkLst>
          <pc:docMk/>
          <pc:sldMk cId="1024019552" sldId="344"/>
        </pc:sldMkLst>
        <pc:picChg chg="add mod">
          <ac:chgData name="Anna Domaszek" userId="7c82275e-a041-43cf-b710-05cbbfe64089" providerId="ADAL" clId="{A94561C9-07E9-4D1A-90CD-3284D9E32443}" dt="2023-12-01T14:48:21.459" v="23" actId="34135"/>
          <ac:picMkLst>
            <pc:docMk/>
            <pc:sldMk cId="1024019552" sldId="344"/>
            <ac:picMk id="2" creationId="{B63F61A7-F3C1-11E6-7CAF-51D87C3DF2B1}"/>
          </ac:picMkLst>
        </pc:picChg>
      </pc:sldChg>
      <pc:sldChg chg="addSp modSp mod">
        <pc:chgData name="Anna Domaszek" userId="7c82275e-a041-43cf-b710-05cbbfe64089" providerId="ADAL" clId="{A94561C9-07E9-4D1A-90CD-3284D9E32443}" dt="2023-12-01T14:48:30.755" v="26" actId="34135"/>
        <pc:sldMkLst>
          <pc:docMk/>
          <pc:sldMk cId="3782192095" sldId="345"/>
        </pc:sldMkLst>
        <pc:picChg chg="add mod">
          <ac:chgData name="Anna Domaszek" userId="7c82275e-a041-43cf-b710-05cbbfe64089" providerId="ADAL" clId="{A94561C9-07E9-4D1A-90CD-3284D9E32443}" dt="2023-12-01T14:48:30.755" v="26" actId="34135"/>
          <ac:picMkLst>
            <pc:docMk/>
            <pc:sldMk cId="3782192095" sldId="345"/>
            <ac:picMk id="2" creationId="{E68315A8-188D-A4FA-745E-09AA64B846A0}"/>
          </ac:picMkLst>
        </pc:picChg>
      </pc:sldChg>
      <pc:sldChg chg="addSp modSp mod">
        <pc:chgData name="Anna Domaszek" userId="7c82275e-a041-43cf-b710-05cbbfe64089" providerId="ADAL" clId="{A94561C9-07E9-4D1A-90CD-3284D9E32443}" dt="2023-12-01T14:48:48.143" v="29" actId="34135"/>
        <pc:sldMkLst>
          <pc:docMk/>
          <pc:sldMk cId="128379876" sldId="346"/>
        </pc:sldMkLst>
        <pc:picChg chg="add mod">
          <ac:chgData name="Anna Domaszek" userId="7c82275e-a041-43cf-b710-05cbbfe64089" providerId="ADAL" clId="{A94561C9-07E9-4D1A-90CD-3284D9E32443}" dt="2023-12-01T14:48:48.143" v="29" actId="34135"/>
          <ac:picMkLst>
            <pc:docMk/>
            <pc:sldMk cId="128379876" sldId="346"/>
            <ac:picMk id="14" creationId="{15956EA0-CDD6-C78E-D06B-3A57DF02051F}"/>
          </ac:picMkLst>
        </pc:picChg>
      </pc:sldChg>
      <pc:sldChg chg="addSp modSp mod">
        <pc:chgData name="Anna Domaszek" userId="7c82275e-a041-43cf-b710-05cbbfe64089" providerId="ADAL" clId="{A94561C9-07E9-4D1A-90CD-3284D9E32443}" dt="2023-12-01T14:49:01.826" v="32" actId="34135"/>
        <pc:sldMkLst>
          <pc:docMk/>
          <pc:sldMk cId="1678219140" sldId="347"/>
        </pc:sldMkLst>
        <pc:picChg chg="add mod">
          <ac:chgData name="Anna Domaszek" userId="7c82275e-a041-43cf-b710-05cbbfe64089" providerId="ADAL" clId="{A94561C9-07E9-4D1A-90CD-3284D9E32443}" dt="2023-12-01T14:49:01.826" v="32" actId="34135"/>
          <ac:picMkLst>
            <pc:docMk/>
            <pc:sldMk cId="1678219140" sldId="347"/>
            <ac:picMk id="50" creationId="{A1050095-F197-32E2-7104-07D9472E8E2D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2:53.785" v="35" actId="34135"/>
        <pc:sldMkLst>
          <pc:docMk/>
          <pc:sldMk cId="3060166246" sldId="348"/>
        </pc:sldMkLst>
        <pc:picChg chg="add mod">
          <ac:chgData name="Anna Domaszek" userId="7c82275e-a041-43cf-b710-05cbbfe64089" providerId="ADAL" clId="{A94561C9-07E9-4D1A-90CD-3284D9E32443}" dt="2023-12-01T15:02:53.785" v="35" actId="34135"/>
          <ac:picMkLst>
            <pc:docMk/>
            <pc:sldMk cId="3060166246" sldId="348"/>
            <ac:picMk id="7" creationId="{132750E2-5E38-A0EE-64EC-6646C03189F0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3:12.692" v="38" actId="34135"/>
        <pc:sldMkLst>
          <pc:docMk/>
          <pc:sldMk cId="1109625815" sldId="349"/>
        </pc:sldMkLst>
        <pc:picChg chg="add mod">
          <ac:chgData name="Anna Domaszek" userId="7c82275e-a041-43cf-b710-05cbbfe64089" providerId="ADAL" clId="{A94561C9-07E9-4D1A-90CD-3284D9E32443}" dt="2023-12-01T15:03:12.692" v="38" actId="34135"/>
          <ac:picMkLst>
            <pc:docMk/>
            <pc:sldMk cId="1109625815" sldId="349"/>
            <ac:picMk id="7" creationId="{C5F70A1A-DB37-DBC5-47ED-95DF5985DD42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3:23.840" v="41" actId="34135"/>
        <pc:sldMkLst>
          <pc:docMk/>
          <pc:sldMk cId="322985395" sldId="350"/>
        </pc:sldMkLst>
        <pc:picChg chg="add mod">
          <ac:chgData name="Anna Domaszek" userId="7c82275e-a041-43cf-b710-05cbbfe64089" providerId="ADAL" clId="{A94561C9-07E9-4D1A-90CD-3284D9E32443}" dt="2023-12-01T15:03:23.840" v="41" actId="34135"/>
          <ac:picMkLst>
            <pc:docMk/>
            <pc:sldMk cId="322985395" sldId="350"/>
            <ac:picMk id="7" creationId="{42682884-7025-937F-C389-F76E2CBF18D0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3:34.023" v="44" actId="34135"/>
        <pc:sldMkLst>
          <pc:docMk/>
          <pc:sldMk cId="2921727291" sldId="351"/>
        </pc:sldMkLst>
        <pc:picChg chg="add mod">
          <ac:chgData name="Anna Domaszek" userId="7c82275e-a041-43cf-b710-05cbbfe64089" providerId="ADAL" clId="{A94561C9-07E9-4D1A-90CD-3284D9E32443}" dt="2023-12-01T15:03:34.023" v="44" actId="34135"/>
          <ac:picMkLst>
            <pc:docMk/>
            <pc:sldMk cId="2921727291" sldId="351"/>
            <ac:picMk id="7" creationId="{39B95BE7-3D39-1200-5E44-0ECCC75F4A70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3:48.533" v="48" actId="34135"/>
        <pc:sldMkLst>
          <pc:docMk/>
          <pc:sldMk cId="848411372" sldId="352"/>
        </pc:sldMkLst>
        <pc:picChg chg="add mod">
          <ac:chgData name="Anna Domaszek" userId="7c82275e-a041-43cf-b710-05cbbfe64089" providerId="ADAL" clId="{A94561C9-07E9-4D1A-90CD-3284D9E32443}" dt="2023-12-01T15:03:48.533" v="48" actId="34135"/>
          <ac:picMkLst>
            <pc:docMk/>
            <pc:sldMk cId="848411372" sldId="352"/>
            <ac:picMk id="7" creationId="{9DB79782-E5D2-1EA0-0073-24FF2BD1E4C2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3:58.394" v="51" actId="34135"/>
        <pc:sldMkLst>
          <pc:docMk/>
          <pc:sldMk cId="672744723" sldId="353"/>
        </pc:sldMkLst>
        <pc:picChg chg="add mod">
          <ac:chgData name="Anna Domaszek" userId="7c82275e-a041-43cf-b710-05cbbfe64089" providerId="ADAL" clId="{A94561C9-07E9-4D1A-90CD-3284D9E32443}" dt="2023-12-01T15:03:58.394" v="51" actId="34135"/>
          <ac:picMkLst>
            <pc:docMk/>
            <pc:sldMk cId="672744723" sldId="353"/>
            <ac:picMk id="7" creationId="{AC3858EF-4D52-C5AE-05DD-0BC591924920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4:09.425" v="54" actId="34135"/>
        <pc:sldMkLst>
          <pc:docMk/>
          <pc:sldMk cId="2252624430" sldId="354"/>
        </pc:sldMkLst>
        <pc:picChg chg="add mod">
          <ac:chgData name="Anna Domaszek" userId="7c82275e-a041-43cf-b710-05cbbfe64089" providerId="ADAL" clId="{A94561C9-07E9-4D1A-90CD-3284D9E32443}" dt="2023-12-01T15:04:09.425" v="54" actId="34135"/>
          <ac:picMkLst>
            <pc:docMk/>
            <pc:sldMk cId="2252624430" sldId="354"/>
            <ac:picMk id="6" creationId="{BF0E2CA1-9C7B-1676-3A17-A0754A5C0B45}"/>
          </ac:picMkLst>
        </pc:picChg>
      </pc:sldChg>
      <pc:sldChg chg="addSp modSp mod">
        <pc:chgData name="Anna Domaszek" userId="7c82275e-a041-43cf-b710-05cbbfe64089" providerId="ADAL" clId="{A94561C9-07E9-4D1A-90CD-3284D9E32443}" dt="2023-12-01T15:20:40.798" v="89" actId="20577"/>
        <pc:sldMkLst>
          <pc:docMk/>
          <pc:sldMk cId="100616920" sldId="355"/>
        </pc:sldMkLst>
        <pc:spChg chg="mod">
          <ac:chgData name="Anna Domaszek" userId="7c82275e-a041-43cf-b710-05cbbfe64089" providerId="ADAL" clId="{A94561C9-07E9-4D1A-90CD-3284D9E32443}" dt="2023-12-01T15:20:40.798" v="89" actId="20577"/>
          <ac:spMkLst>
            <pc:docMk/>
            <pc:sldMk cId="100616920" sldId="355"/>
            <ac:spMk id="8" creationId="{6B03B2D8-C4B2-F560-40CA-CB8E008CECE7}"/>
          </ac:spMkLst>
        </pc:spChg>
        <pc:picChg chg="add mod">
          <ac:chgData name="Anna Domaszek" userId="7c82275e-a041-43cf-b710-05cbbfe64089" providerId="ADAL" clId="{A94561C9-07E9-4D1A-90CD-3284D9E32443}" dt="2023-12-01T15:04:21.736" v="57" actId="34135"/>
          <ac:picMkLst>
            <pc:docMk/>
            <pc:sldMk cId="100616920" sldId="355"/>
            <ac:picMk id="7" creationId="{109FAA9D-1170-AAB2-0548-CCD9E55782BC}"/>
          </ac:picMkLst>
        </pc:picChg>
      </pc:sldChg>
      <pc:sldChg chg="addSp modSp mod">
        <pc:chgData name="Anna Domaszek" userId="7c82275e-a041-43cf-b710-05cbbfe64089" providerId="ADAL" clId="{A94561C9-07E9-4D1A-90CD-3284D9E32443}" dt="2023-12-01T15:22:35.885" v="91" actId="20577"/>
        <pc:sldMkLst>
          <pc:docMk/>
          <pc:sldMk cId="3405720229" sldId="356"/>
        </pc:sldMkLst>
        <pc:spChg chg="mod">
          <ac:chgData name="Anna Domaszek" userId="7c82275e-a041-43cf-b710-05cbbfe64089" providerId="ADAL" clId="{A94561C9-07E9-4D1A-90CD-3284D9E32443}" dt="2023-12-01T15:22:35.885" v="91" actId="20577"/>
          <ac:spMkLst>
            <pc:docMk/>
            <pc:sldMk cId="3405720229" sldId="356"/>
            <ac:spMk id="8" creationId="{2B9EE38B-9BB8-1D3E-EFC2-69A8E9282FC8}"/>
          </ac:spMkLst>
        </pc:spChg>
        <pc:picChg chg="add mod">
          <ac:chgData name="Anna Domaszek" userId="7c82275e-a041-43cf-b710-05cbbfe64089" providerId="ADAL" clId="{A94561C9-07E9-4D1A-90CD-3284D9E32443}" dt="2023-12-01T15:04:33.749" v="60" actId="34135"/>
          <ac:picMkLst>
            <pc:docMk/>
            <pc:sldMk cId="3405720229" sldId="356"/>
            <ac:picMk id="2" creationId="{604FB6AC-3F72-B5D8-C272-6CCBFB0970C6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4:43.535" v="63" actId="34135"/>
        <pc:sldMkLst>
          <pc:docMk/>
          <pc:sldMk cId="1594173540" sldId="357"/>
        </pc:sldMkLst>
        <pc:picChg chg="add mod">
          <ac:chgData name="Anna Domaszek" userId="7c82275e-a041-43cf-b710-05cbbfe64089" providerId="ADAL" clId="{A94561C9-07E9-4D1A-90CD-3284D9E32443}" dt="2023-12-01T15:04:43.535" v="63" actId="34135"/>
          <ac:picMkLst>
            <pc:docMk/>
            <pc:sldMk cId="1594173540" sldId="357"/>
            <ac:picMk id="2" creationId="{D7D016B7-173F-7150-E51D-909D2B84E161}"/>
          </ac:picMkLst>
        </pc:picChg>
      </pc:sldChg>
      <pc:sldChg chg="addSp modSp mod">
        <pc:chgData name="Anna Domaszek" userId="7c82275e-a041-43cf-b710-05cbbfe64089" providerId="ADAL" clId="{A94561C9-07E9-4D1A-90CD-3284D9E32443}" dt="2023-12-01T15:43:59.466" v="93" actId="20577"/>
        <pc:sldMkLst>
          <pc:docMk/>
          <pc:sldMk cId="1231411138" sldId="358"/>
        </pc:sldMkLst>
        <pc:spChg chg="mod">
          <ac:chgData name="Anna Domaszek" userId="7c82275e-a041-43cf-b710-05cbbfe64089" providerId="ADAL" clId="{A94561C9-07E9-4D1A-90CD-3284D9E32443}" dt="2023-12-01T15:43:59.466" v="93" actId="20577"/>
          <ac:spMkLst>
            <pc:docMk/>
            <pc:sldMk cId="1231411138" sldId="358"/>
            <ac:spMk id="7" creationId="{986C5CED-BBFD-0CA8-C052-E7D9EF8DF18A}"/>
          </ac:spMkLst>
        </pc:spChg>
        <pc:picChg chg="add mod">
          <ac:chgData name="Anna Domaszek" userId="7c82275e-a041-43cf-b710-05cbbfe64089" providerId="ADAL" clId="{A94561C9-07E9-4D1A-90CD-3284D9E32443}" dt="2023-12-01T15:05:06.467" v="69" actId="34135"/>
          <ac:picMkLst>
            <pc:docMk/>
            <pc:sldMk cId="1231411138" sldId="358"/>
            <ac:picMk id="6" creationId="{BB91EFA3-5642-94E7-149B-783E8D27D337}"/>
          </ac:picMkLst>
        </pc:picChg>
      </pc:sldChg>
      <pc:sldChg chg="addSp modSp mod">
        <pc:chgData name="Anna Domaszek" userId="7c82275e-a041-43cf-b710-05cbbfe64089" providerId="ADAL" clId="{A94561C9-07E9-4D1A-90CD-3284D9E32443}" dt="2023-12-01T15:45:00.231" v="95" actId="20577"/>
        <pc:sldMkLst>
          <pc:docMk/>
          <pc:sldMk cId="4089768936" sldId="359"/>
        </pc:sldMkLst>
        <pc:spChg chg="mod">
          <ac:chgData name="Anna Domaszek" userId="7c82275e-a041-43cf-b710-05cbbfe64089" providerId="ADAL" clId="{A94561C9-07E9-4D1A-90CD-3284D9E32443}" dt="2023-12-01T15:45:00.231" v="95" actId="20577"/>
          <ac:spMkLst>
            <pc:docMk/>
            <pc:sldMk cId="4089768936" sldId="359"/>
            <ac:spMk id="7" creationId="{3A0E2436-36D0-00B9-C86B-4878FDCB8D8A}"/>
          </ac:spMkLst>
        </pc:spChg>
        <pc:picChg chg="add mod">
          <ac:chgData name="Anna Domaszek" userId="7c82275e-a041-43cf-b710-05cbbfe64089" providerId="ADAL" clId="{A94561C9-07E9-4D1A-90CD-3284D9E32443}" dt="2023-12-01T15:05:20.584" v="72" actId="34135"/>
          <ac:picMkLst>
            <pc:docMk/>
            <pc:sldMk cId="4089768936" sldId="359"/>
            <ac:picMk id="6" creationId="{40AB4C8E-41B2-5E8A-A7BF-B5EDA460EB01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4:56.003" v="66" actId="34135"/>
        <pc:sldMkLst>
          <pc:docMk/>
          <pc:sldMk cId="3558666741" sldId="360"/>
        </pc:sldMkLst>
        <pc:picChg chg="add mod">
          <ac:chgData name="Anna Domaszek" userId="7c82275e-a041-43cf-b710-05cbbfe64089" providerId="ADAL" clId="{A94561C9-07E9-4D1A-90CD-3284D9E32443}" dt="2023-12-01T15:04:56.003" v="66" actId="34135"/>
          <ac:picMkLst>
            <pc:docMk/>
            <pc:sldMk cId="3558666741" sldId="360"/>
            <ac:picMk id="2" creationId="{52BD8546-D6A6-688A-0E18-02A52B0BAD43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5:33.122" v="75" actId="34135"/>
        <pc:sldMkLst>
          <pc:docMk/>
          <pc:sldMk cId="284051800" sldId="362"/>
        </pc:sldMkLst>
        <pc:picChg chg="add mod">
          <ac:chgData name="Anna Domaszek" userId="7c82275e-a041-43cf-b710-05cbbfe64089" providerId="ADAL" clId="{A94561C9-07E9-4D1A-90CD-3284D9E32443}" dt="2023-12-01T15:05:33.122" v="75" actId="34135"/>
          <ac:picMkLst>
            <pc:docMk/>
            <pc:sldMk cId="284051800" sldId="362"/>
            <ac:picMk id="6" creationId="{37AB37BA-05BC-B7B1-F225-6509D77B48E8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5:55.050" v="81" actId="34135"/>
        <pc:sldMkLst>
          <pc:docMk/>
          <pc:sldMk cId="3343022463" sldId="363"/>
        </pc:sldMkLst>
        <pc:picChg chg="add mod">
          <ac:chgData name="Anna Domaszek" userId="7c82275e-a041-43cf-b710-05cbbfe64089" providerId="ADAL" clId="{A94561C9-07E9-4D1A-90CD-3284D9E32443}" dt="2023-12-01T15:05:55.050" v="81" actId="34135"/>
          <ac:picMkLst>
            <pc:docMk/>
            <pc:sldMk cId="3343022463" sldId="363"/>
            <ac:picMk id="6" creationId="{C8B53CC6-06BB-9422-097E-2ED05D42C14F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6:04.469" v="84" actId="34135"/>
        <pc:sldMkLst>
          <pc:docMk/>
          <pc:sldMk cId="2861770712" sldId="364"/>
        </pc:sldMkLst>
        <pc:picChg chg="add mod">
          <ac:chgData name="Anna Domaszek" userId="7c82275e-a041-43cf-b710-05cbbfe64089" providerId="ADAL" clId="{A94561C9-07E9-4D1A-90CD-3284D9E32443}" dt="2023-12-01T15:06:04.469" v="84" actId="34135"/>
          <ac:picMkLst>
            <pc:docMk/>
            <pc:sldMk cId="2861770712" sldId="364"/>
            <ac:picMk id="2" creationId="{78026DEF-4ABC-A4DE-F802-3C291140E066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5:43.328" v="78" actId="34135"/>
        <pc:sldMkLst>
          <pc:docMk/>
          <pc:sldMk cId="1673399850" sldId="366"/>
        </pc:sldMkLst>
        <pc:picChg chg="add mod">
          <ac:chgData name="Anna Domaszek" userId="7c82275e-a041-43cf-b710-05cbbfe64089" providerId="ADAL" clId="{A94561C9-07E9-4D1A-90CD-3284D9E32443}" dt="2023-12-01T15:05:43.328" v="78" actId="34135"/>
          <ac:picMkLst>
            <pc:docMk/>
            <pc:sldMk cId="1673399850" sldId="366"/>
            <ac:picMk id="2" creationId="{B4AB5A6B-6F80-E0B2-4391-B64DB377B322}"/>
          </ac:picMkLst>
        </pc:picChg>
      </pc:sldChg>
      <pc:sldChg chg="addSp modSp mod">
        <pc:chgData name="Anna Domaszek" userId="7c82275e-a041-43cf-b710-05cbbfe64089" providerId="ADAL" clId="{A94561C9-07E9-4D1A-90CD-3284D9E32443}" dt="2023-12-01T15:06:15.849" v="87" actId="34135"/>
        <pc:sldMkLst>
          <pc:docMk/>
          <pc:sldMk cId="2516522180" sldId="367"/>
        </pc:sldMkLst>
        <pc:picChg chg="add mod">
          <ac:chgData name="Anna Domaszek" userId="7c82275e-a041-43cf-b710-05cbbfe64089" providerId="ADAL" clId="{A94561C9-07E9-4D1A-90CD-3284D9E32443}" dt="2023-12-01T15:06:15.849" v="87" actId="34135"/>
          <ac:picMkLst>
            <pc:docMk/>
            <pc:sldMk cId="2516522180" sldId="367"/>
            <ac:picMk id="6" creationId="{6D0663C8-B876-691F-AAFA-38107B5EDFE7}"/>
          </ac:picMkLst>
        </pc:picChg>
      </pc:sldChg>
    </pc:docChg>
  </pc:docChgLst>
  <pc:docChgLst>
    <pc:chgData name="Lauren Kearney" userId="b4143d71-0b4c-487b-ad54-94c3c8f1ceb9" providerId="ADAL" clId="{AFC25650-543B-4197-9E0E-6395A8E3B38D}"/>
    <pc:docChg chg="custSel addSld delSld modSld">
      <pc:chgData name="Lauren Kearney" userId="b4143d71-0b4c-487b-ad54-94c3c8f1ceb9" providerId="ADAL" clId="{AFC25650-543B-4197-9E0E-6395A8E3B38D}" dt="2023-08-03T12:32:28.951" v="106" actId="20577"/>
      <pc:docMkLst>
        <pc:docMk/>
      </pc:docMkLst>
      <pc:sldChg chg="modSp mod">
        <pc:chgData name="Lauren Kearney" userId="b4143d71-0b4c-487b-ad54-94c3c8f1ceb9" providerId="ADAL" clId="{AFC25650-543B-4197-9E0E-6395A8E3B38D}" dt="2023-08-03T09:55:02.162" v="0" actId="6549"/>
        <pc:sldMkLst>
          <pc:docMk/>
          <pc:sldMk cId="104263307" sldId="284"/>
        </pc:sldMkLst>
        <pc:graphicFrameChg chg="modGraphic">
          <ac:chgData name="Lauren Kearney" userId="b4143d71-0b4c-487b-ad54-94c3c8f1ceb9" providerId="ADAL" clId="{AFC25650-543B-4197-9E0E-6395A8E3B38D}" dt="2023-08-03T09:55:02.162" v="0" actId="6549"/>
          <ac:graphicFrameMkLst>
            <pc:docMk/>
            <pc:sldMk cId="104263307" sldId="284"/>
            <ac:graphicFrameMk id="7" creationId="{D4D04EFD-5A01-4E23-9BB8-7F41ADF11916}"/>
          </ac:graphicFrameMkLst>
        </pc:graphicFrameChg>
      </pc:sldChg>
      <pc:sldChg chg="addSp delSp modSp mod">
        <pc:chgData name="Lauren Kearney" userId="b4143d71-0b4c-487b-ad54-94c3c8f1ceb9" providerId="ADAL" clId="{AFC25650-543B-4197-9E0E-6395A8E3B38D}" dt="2023-08-03T09:55:52.415" v="11" actId="1076"/>
        <pc:sldMkLst>
          <pc:docMk/>
          <pc:sldMk cId="2802372544" sldId="325"/>
        </pc:sldMkLst>
        <pc:spChg chg="mod">
          <ac:chgData name="Lauren Kearney" userId="b4143d71-0b4c-487b-ad54-94c3c8f1ceb9" providerId="ADAL" clId="{AFC25650-543B-4197-9E0E-6395A8E3B38D}" dt="2023-08-03T09:55:52.415" v="11" actId="1076"/>
          <ac:spMkLst>
            <pc:docMk/>
            <pc:sldMk cId="2802372544" sldId="325"/>
            <ac:spMk id="2" creationId="{39516475-CE37-8BBF-1601-23A9EDBDF31B}"/>
          </ac:spMkLst>
        </pc:spChg>
        <pc:spChg chg="add">
          <ac:chgData name="Lauren Kearney" userId="b4143d71-0b4c-487b-ad54-94c3c8f1ceb9" providerId="ADAL" clId="{AFC25650-543B-4197-9E0E-6395A8E3B38D}" dt="2023-08-03T09:55:33.459" v="6" actId="22"/>
          <ac:spMkLst>
            <pc:docMk/>
            <pc:sldMk cId="2802372544" sldId="325"/>
            <ac:spMk id="10" creationId="{3AE0CB29-35D8-2F0E-98EA-AE3893F4ABCD}"/>
          </ac:spMkLst>
        </pc:spChg>
        <pc:picChg chg="del">
          <ac:chgData name="Lauren Kearney" userId="b4143d71-0b4c-487b-ad54-94c3c8f1ceb9" providerId="ADAL" clId="{AFC25650-543B-4197-9E0E-6395A8E3B38D}" dt="2023-08-03T09:55:18.967" v="1" actId="478"/>
          <ac:picMkLst>
            <pc:docMk/>
            <pc:sldMk cId="2802372544" sldId="325"/>
            <ac:picMk id="6" creationId="{12A15895-02F2-0F6E-F7D7-D6895C2758FC}"/>
          </ac:picMkLst>
        </pc:picChg>
        <pc:picChg chg="add mod">
          <ac:chgData name="Lauren Kearney" userId="b4143d71-0b4c-487b-ad54-94c3c8f1ceb9" providerId="ADAL" clId="{AFC25650-543B-4197-9E0E-6395A8E3B38D}" dt="2023-08-03T09:55:22.128" v="3" actId="1076"/>
          <ac:picMkLst>
            <pc:docMk/>
            <pc:sldMk cId="2802372544" sldId="325"/>
            <ac:picMk id="7" creationId="{4B9D9514-6556-4300-D141-9B7CBFCF43D9}"/>
          </ac:picMkLst>
        </pc:picChg>
        <pc:picChg chg="add del mod">
          <ac:chgData name="Lauren Kearney" userId="b4143d71-0b4c-487b-ad54-94c3c8f1ceb9" providerId="ADAL" clId="{AFC25650-543B-4197-9E0E-6395A8E3B38D}" dt="2023-08-03T09:55:26.961" v="5"/>
          <ac:picMkLst>
            <pc:docMk/>
            <pc:sldMk cId="2802372544" sldId="325"/>
            <ac:picMk id="8" creationId="{20D2D68D-DCCE-C8A5-4078-AAE0544EE271}"/>
          </ac:picMkLst>
        </pc:picChg>
      </pc:sldChg>
      <pc:sldChg chg="addSp delSp modSp mod">
        <pc:chgData name="Lauren Kearney" userId="b4143d71-0b4c-487b-ad54-94c3c8f1ceb9" providerId="ADAL" clId="{AFC25650-543B-4197-9E0E-6395A8E3B38D}" dt="2023-08-03T12:15:50.810" v="35" actId="20577"/>
        <pc:sldMkLst>
          <pc:docMk/>
          <pc:sldMk cId="2289887526" sldId="326"/>
        </pc:sldMkLst>
        <pc:spChg chg="mod">
          <ac:chgData name="Lauren Kearney" userId="b4143d71-0b4c-487b-ad54-94c3c8f1ceb9" providerId="ADAL" clId="{AFC25650-543B-4197-9E0E-6395A8E3B38D}" dt="2023-08-03T12:15:50.810" v="35" actId="20577"/>
          <ac:spMkLst>
            <pc:docMk/>
            <pc:sldMk cId="2289887526" sldId="326"/>
            <ac:spMk id="2" creationId="{73B7233C-B1AB-CBD4-50A5-325068C8FB99}"/>
          </ac:spMkLst>
        </pc:spChg>
        <pc:grpChg chg="del">
          <ac:chgData name="Lauren Kearney" userId="b4143d71-0b4c-487b-ad54-94c3c8f1ceb9" providerId="ADAL" clId="{AFC25650-543B-4197-9E0E-6395A8E3B38D}" dt="2023-08-03T09:56:19.751" v="12" actId="478"/>
          <ac:grpSpMkLst>
            <pc:docMk/>
            <pc:sldMk cId="2289887526" sldId="326"/>
            <ac:grpSpMk id="6" creationId="{5889BFDD-5D67-209F-1901-025E867552B8}"/>
          </ac:grpSpMkLst>
        </pc:grpChg>
        <pc:graphicFrameChg chg="add mod modGraphic">
          <ac:chgData name="Lauren Kearney" userId="b4143d71-0b4c-487b-ad54-94c3c8f1ceb9" providerId="ADAL" clId="{AFC25650-543B-4197-9E0E-6395A8E3B38D}" dt="2023-08-03T09:56:39.646" v="18" actId="1076"/>
          <ac:graphicFrameMkLst>
            <pc:docMk/>
            <pc:sldMk cId="2289887526" sldId="326"/>
            <ac:graphicFrameMk id="12" creationId="{768B7101-E117-257A-E43A-0B7B17AF86B9}"/>
          </ac:graphicFrameMkLst>
        </pc:graphicFrameChg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891729595" sldId="327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2521458711" sldId="328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1557483582" sldId="329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340402243" sldId="331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1215457957" sldId="332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786966562" sldId="333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2433584417" sldId="334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222711028" sldId="335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568652972" sldId="336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3600943579" sldId="337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932877002" sldId="338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4164671234" sldId="339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3213704677" sldId="340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2569467621" sldId="341"/>
        </pc:sldMkLst>
      </pc:sldChg>
      <pc:sldChg chg="del">
        <pc:chgData name="Lauren Kearney" userId="b4143d71-0b4c-487b-ad54-94c3c8f1ceb9" providerId="ADAL" clId="{AFC25650-543B-4197-9E0E-6395A8E3B38D}" dt="2023-08-03T12:15:26.449" v="25" actId="47"/>
        <pc:sldMkLst>
          <pc:docMk/>
          <pc:sldMk cId="373379328" sldId="343"/>
        </pc:sldMkLst>
      </pc:sldChg>
      <pc:sldChg chg="addSp delSp modSp new mod">
        <pc:chgData name="Lauren Kearney" userId="b4143d71-0b4c-487b-ad54-94c3c8f1ceb9" providerId="ADAL" clId="{AFC25650-543B-4197-9E0E-6395A8E3B38D}" dt="2023-08-03T09:57:15.511" v="24" actId="1076"/>
        <pc:sldMkLst>
          <pc:docMk/>
          <pc:sldMk cId="1024019552" sldId="344"/>
        </pc:sldMkLst>
        <pc:spChg chg="del">
          <ac:chgData name="Lauren Kearney" userId="b4143d71-0b4c-487b-ad54-94c3c8f1ceb9" providerId="ADAL" clId="{AFC25650-543B-4197-9E0E-6395A8E3B38D}" dt="2023-08-03T09:57:05.191" v="20" actId="478"/>
          <ac:spMkLst>
            <pc:docMk/>
            <pc:sldMk cId="1024019552" sldId="344"/>
            <ac:spMk id="2" creationId="{E9D19563-7F46-9498-B68F-B3A68EDCA488}"/>
          </ac:spMkLst>
        </pc:spChg>
        <pc:spChg chg="add mod">
          <ac:chgData name="Lauren Kearney" userId="b4143d71-0b4c-487b-ad54-94c3c8f1ceb9" providerId="ADAL" clId="{AFC25650-543B-4197-9E0E-6395A8E3B38D}" dt="2023-08-03T09:57:10.032" v="22" actId="14100"/>
          <ac:spMkLst>
            <pc:docMk/>
            <pc:sldMk cId="1024019552" sldId="344"/>
            <ac:spMk id="6" creationId="{9982E360-73E6-750A-21CE-E55C82E15187}"/>
          </ac:spMkLst>
        </pc:spChg>
        <pc:spChg chg="add mod">
          <ac:chgData name="Lauren Kearney" userId="b4143d71-0b4c-487b-ad54-94c3c8f1ceb9" providerId="ADAL" clId="{AFC25650-543B-4197-9E0E-6395A8E3B38D}" dt="2023-08-03T09:57:12.503" v="23" actId="1076"/>
          <ac:spMkLst>
            <pc:docMk/>
            <pc:sldMk cId="1024019552" sldId="344"/>
            <ac:spMk id="7" creationId="{EBFDDC69-4A85-E16B-D35E-75B6F7FC6771}"/>
          </ac:spMkLst>
        </pc:spChg>
        <pc:spChg chg="add mod">
          <ac:chgData name="Lauren Kearney" userId="b4143d71-0b4c-487b-ad54-94c3c8f1ceb9" providerId="ADAL" clId="{AFC25650-543B-4197-9E0E-6395A8E3B38D}" dt="2023-08-03T09:57:15.511" v="24" actId="1076"/>
          <ac:spMkLst>
            <pc:docMk/>
            <pc:sldMk cId="1024019552" sldId="344"/>
            <ac:spMk id="8" creationId="{AFCE0C4A-1432-D2A4-01EF-205805191BC3}"/>
          </ac:spMkLst>
        </pc:spChg>
      </pc:sldChg>
      <pc:sldChg chg="addSp delSp modSp new mod">
        <pc:chgData name="Lauren Kearney" userId="b4143d71-0b4c-487b-ad54-94c3c8f1ceb9" providerId="ADAL" clId="{AFC25650-543B-4197-9E0E-6395A8E3B38D}" dt="2023-08-03T12:32:28.951" v="106" actId="20577"/>
        <pc:sldMkLst>
          <pc:docMk/>
          <pc:sldMk cId="3782192095" sldId="345"/>
        </pc:sldMkLst>
        <pc:spChg chg="del">
          <ac:chgData name="Lauren Kearney" userId="b4143d71-0b4c-487b-ad54-94c3c8f1ceb9" providerId="ADAL" clId="{AFC25650-543B-4197-9E0E-6395A8E3B38D}" dt="2023-08-03T12:29:28.433" v="37" actId="478"/>
          <ac:spMkLst>
            <pc:docMk/>
            <pc:sldMk cId="3782192095" sldId="345"/>
            <ac:spMk id="2" creationId="{A1AF801A-618E-DCB4-05AE-455D4733B040}"/>
          </ac:spMkLst>
        </pc:spChg>
        <pc:graphicFrameChg chg="add mod modGraphic">
          <ac:chgData name="Lauren Kearney" userId="b4143d71-0b4c-487b-ad54-94c3c8f1ceb9" providerId="ADAL" clId="{AFC25650-543B-4197-9E0E-6395A8E3B38D}" dt="2023-08-03T12:32:28.951" v="106" actId="20577"/>
          <ac:graphicFrameMkLst>
            <pc:docMk/>
            <pc:sldMk cId="3782192095" sldId="345"/>
            <ac:graphicFrameMk id="6" creationId="{3EDDA556-87A4-628D-BD28-E7E732C4AAE0}"/>
          </ac:graphicFrameMkLst>
        </pc:graphicFrameChg>
      </pc:sldChg>
    </pc:docChg>
  </pc:docChgLst>
  <pc:docChgLst>
    <pc:chgData name="Tina Renshaw BA Hons (Oxon), MA (Oxon), PGCE, PGCHRM" userId="S::tina.renshaw@esbuk.org::94dc95e1-b3b7-4783-9628-eae13940e46e" providerId="AD" clId="Web-{8F1365E2-14DD-8840-D77E-B15A7B2BA282}"/>
    <pc:docChg chg="mod modSld">
      <pc:chgData name="Tina Renshaw BA Hons (Oxon), MA (Oxon), PGCE, PGCHRM" userId="S::tina.renshaw@esbuk.org::94dc95e1-b3b7-4783-9628-eae13940e46e" providerId="AD" clId="Web-{8F1365E2-14DD-8840-D77E-B15A7B2BA282}" dt="2023-09-07T10:37:28.531" v="6" actId="20577"/>
      <pc:docMkLst>
        <pc:docMk/>
      </pc:docMkLst>
      <pc:sldChg chg="addCm">
        <pc:chgData name="Tina Renshaw BA Hons (Oxon), MA (Oxon), PGCE, PGCHRM" userId="S::tina.renshaw@esbuk.org::94dc95e1-b3b7-4783-9628-eae13940e46e" providerId="AD" clId="Web-{8F1365E2-14DD-8840-D77E-B15A7B2BA282}" dt="2023-09-07T10:34:38.980" v="1"/>
        <pc:sldMkLst>
          <pc:docMk/>
          <pc:sldMk cId="2289887526" sldId="32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Tina Renshaw BA Hons (Oxon), MA (Oxon), PGCE, PGCHRM" userId="S::tina.renshaw@esbuk.org::94dc95e1-b3b7-4783-9628-eae13940e46e" providerId="AD" clId="Web-{8F1365E2-14DD-8840-D77E-B15A7B2BA282}" dt="2023-09-07T10:34:38.980" v="1"/>
              <pc2:cmMkLst xmlns:pc2="http://schemas.microsoft.com/office/powerpoint/2019/9/main/command">
                <pc:docMk/>
                <pc:sldMk cId="2289887526" sldId="326"/>
                <pc2:cmMk id="{D211048E-A55F-4EF9-A097-9722A3111C4D}"/>
              </pc2:cmMkLst>
            </pc226:cmChg>
          </p:ext>
        </pc:extLst>
      </pc:sldChg>
      <pc:sldChg chg="addCm">
        <pc:chgData name="Tina Renshaw BA Hons (Oxon), MA (Oxon), PGCE, PGCHRM" userId="S::tina.renshaw@esbuk.org::94dc95e1-b3b7-4783-9628-eae13940e46e" providerId="AD" clId="Web-{8F1365E2-14DD-8840-D77E-B15A7B2BA282}" dt="2023-09-07T10:34:55.356" v="2"/>
        <pc:sldMkLst>
          <pc:docMk/>
          <pc:sldMk cId="3782192095" sldId="34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Tina Renshaw BA Hons (Oxon), MA (Oxon), PGCE, PGCHRM" userId="S::tina.renshaw@esbuk.org::94dc95e1-b3b7-4783-9628-eae13940e46e" providerId="AD" clId="Web-{8F1365E2-14DD-8840-D77E-B15A7B2BA282}" dt="2023-09-07T10:34:55.356" v="2"/>
              <pc2:cmMkLst xmlns:pc2="http://schemas.microsoft.com/office/powerpoint/2019/9/main/command">
                <pc:docMk/>
                <pc:sldMk cId="3782192095" sldId="345"/>
                <pc2:cmMk id="{92475BC5-A83A-4EB8-9DEC-C327B98DE344}"/>
              </pc2:cmMkLst>
            </pc226:cmChg>
          </p:ext>
        </pc:extLst>
      </pc:sldChg>
      <pc:sldChg chg="modSp addCm">
        <pc:chgData name="Tina Renshaw BA Hons (Oxon), MA (Oxon), PGCE, PGCHRM" userId="S::tina.renshaw@esbuk.org::94dc95e1-b3b7-4783-9628-eae13940e46e" providerId="AD" clId="Web-{8F1365E2-14DD-8840-D77E-B15A7B2BA282}" dt="2023-09-07T10:37:28.531" v="6" actId="20577"/>
        <pc:sldMkLst>
          <pc:docMk/>
          <pc:sldMk cId="3060166246" sldId="348"/>
        </pc:sldMkLst>
        <pc:spChg chg="mod">
          <ac:chgData name="Tina Renshaw BA Hons (Oxon), MA (Oxon), PGCE, PGCHRM" userId="S::tina.renshaw@esbuk.org::94dc95e1-b3b7-4783-9628-eae13940e46e" providerId="AD" clId="Web-{8F1365E2-14DD-8840-D77E-B15A7B2BA282}" dt="2023-09-07T10:37:28.531" v="6" actId="20577"/>
          <ac:spMkLst>
            <pc:docMk/>
            <pc:sldMk cId="3060166246" sldId="348"/>
            <ac:spMk id="2" creationId="{AF3544D9-03A1-617A-3BA7-7E41C431D79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Tina Renshaw BA Hons (Oxon), MA (Oxon), PGCE, PGCHRM" userId="S::tina.renshaw@esbuk.org::94dc95e1-b3b7-4783-9628-eae13940e46e" providerId="AD" clId="Web-{8F1365E2-14DD-8840-D77E-B15A7B2BA282}" dt="2023-09-07T10:37:20.781" v="5"/>
              <pc2:cmMkLst xmlns:pc2="http://schemas.microsoft.com/office/powerpoint/2019/9/main/command">
                <pc:docMk/>
                <pc:sldMk cId="3060166246" sldId="348"/>
                <pc2:cmMk id="{6B3D7965-AF65-49C5-9B0F-CB2EDB00128B}"/>
              </pc2:cmMkLst>
            </pc226:cmChg>
          </p:ext>
        </pc:ext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06/02/2024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642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8" indent="0" algn="ctr">
              <a:buNone/>
              <a:defRPr sz="1500"/>
            </a:lvl2pPr>
            <a:lvl3pPr marL="685754" indent="0" algn="ctr">
              <a:buNone/>
              <a:defRPr sz="1350"/>
            </a:lvl3pPr>
            <a:lvl4pPr marL="1028632" indent="0" algn="ctr">
              <a:buNone/>
              <a:defRPr sz="1200"/>
            </a:lvl4pPr>
            <a:lvl5pPr marL="1371508" indent="0" algn="ctr">
              <a:buNone/>
              <a:defRPr sz="1200"/>
            </a:lvl5pPr>
            <a:lvl6pPr marL="1714385" indent="0" algn="ctr">
              <a:buNone/>
              <a:defRPr sz="1200"/>
            </a:lvl6pPr>
            <a:lvl7pPr marL="2057262" indent="0" algn="ctr">
              <a:buNone/>
              <a:defRPr sz="1200"/>
            </a:lvl7pPr>
            <a:lvl8pPr marL="2400140" indent="0" algn="ctr">
              <a:buNone/>
              <a:defRPr sz="1200"/>
            </a:lvl8pPr>
            <a:lvl9pPr marL="2743017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8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91" y="527403"/>
            <a:ext cx="4321969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0C886-C942-4FFD-AD45-A0EDD8F963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021D0F-5EA6-414F-93CA-2218D946A096}"/>
              </a:ext>
            </a:extLst>
          </p:cNvPr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E1708B-C169-428E-98D3-C8A3DB0C95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6858000" cy="16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96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76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263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385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15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322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753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172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231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934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3678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2144693"/>
            <a:ext cx="5915025" cy="191470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4634" y="9181402"/>
            <a:ext cx="1543050" cy="527403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314575" cy="527403"/>
          </a:xfrm>
        </p:spPr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254533" y="9181402"/>
            <a:ext cx="1118685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10" y="9181396"/>
            <a:ext cx="415556" cy="461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5504354" y="9261430"/>
            <a:ext cx="8949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0" name="Picture 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C76E616-E364-4CA6-B271-13B5683919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583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4724" y="1922099"/>
            <a:ext cx="5143500" cy="1453799"/>
          </a:xfrm>
        </p:spPr>
        <p:txBody>
          <a:bodyPr anchor="b"/>
          <a:lstStyle>
            <a:lvl1pPr algn="ctr">
              <a:defRPr sz="3375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4724" y="4256352"/>
            <a:ext cx="5143500" cy="239165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257158" indent="0" algn="ctr">
              <a:buNone/>
              <a:defRPr sz="1125"/>
            </a:lvl2pPr>
            <a:lvl3pPr marL="514316" indent="0" algn="ctr">
              <a:buNone/>
              <a:defRPr sz="1013"/>
            </a:lvl3pPr>
            <a:lvl4pPr marL="771473" indent="0" algn="ctr">
              <a:buNone/>
              <a:defRPr sz="900"/>
            </a:lvl4pPr>
            <a:lvl5pPr marL="1028632" indent="0" algn="ctr">
              <a:buNone/>
              <a:defRPr sz="900"/>
            </a:lvl5pPr>
            <a:lvl6pPr marL="1285789" indent="0" algn="ctr">
              <a:buNone/>
              <a:defRPr sz="900"/>
            </a:lvl6pPr>
            <a:lvl7pPr marL="1542947" indent="0" algn="ctr">
              <a:buNone/>
              <a:defRPr sz="900"/>
            </a:lvl7pPr>
            <a:lvl8pPr marL="1800105" indent="0" algn="ctr">
              <a:buNone/>
              <a:defRPr sz="900"/>
            </a:lvl8pPr>
            <a:lvl9pPr marL="2057262" indent="0" algn="ctr">
              <a:buNone/>
              <a:defRPr sz="9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25" y="9181402"/>
            <a:ext cx="1543050" cy="527403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62828" y="9181401"/>
            <a:ext cx="2314575" cy="527403"/>
          </a:xfrm>
        </p:spPr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10300" y="9181399"/>
            <a:ext cx="1217974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CFDA9DD-4E7C-4498-9198-6EB032F867F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8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8" y="6629231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54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6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9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86153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527409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682" y="2428348"/>
            <a:ext cx="290155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2" y="3618443"/>
            <a:ext cx="290155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841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841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 marL="0" indent="0">
              <a:buNone/>
              <a:defRPr sz="2400"/>
            </a:lvl1pPr>
            <a:lvl2pPr marL="342878" indent="0">
              <a:buNone/>
              <a:defRPr sz="2100"/>
            </a:lvl2pPr>
            <a:lvl3pPr marL="685754" indent="0">
              <a:buNone/>
              <a:defRPr sz="1800"/>
            </a:lvl3pPr>
            <a:lvl4pPr marL="1028632" indent="0">
              <a:buNone/>
              <a:defRPr sz="1500"/>
            </a:lvl4pPr>
            <a:lvl5pPr marL="1371508" indent="0">
              <a:buNone/>
              <a:defRPr sz="1500"/>
            </a:lvl5pPr>
            <a:lvl6pPr marL="1714385" indent="0">
              <a:buNone/>
              <a:defRPr sz="1500"/>
            </a:lvl6pPr>
            <a:lvl7pPr marL="2057262" indent="0">
              <a:buNone/>
              <a:defRPr sz="1500"/>
            </a:lvl7pPr>
            <a:lvl8pPr marL="2400140" indent="0">
              <a:buNone/>
              <a:defRPr sz="1500"/>
            </a:lvl8pPr>
            <a:lvl9pPr marL="2743017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401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685754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6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9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70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47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24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0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78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55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54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3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0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85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6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4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17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ESB-RES-C218 L1G2-Speech for Employability-Learner Workbook-Section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8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673" r:id="rId13"/>
    <p:sldLayoutId id="2147483684" r:id="rId1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0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93BBF4-E3EE-7346-9DD2-48AD1F02FB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2"/>
          <a:stretch/>
        </p:blipFill>
        <p:spPr>
          <a:xfrm>
            <a:off x="0" y="-15552"/>
            <a:ext cx="6858000" cy="74888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559040"/>
            <a:ext cx="6858000" cy="2346960"/>
          </a:xfrm>
          <a:prstGeom prst="rect">
            <a:avLst/>
          </a:prstGeom>
          <a:solidFill>
            <a:srgbClr val="BFD455"/>
          </a:solidFill>
          <a:ln>
            <a:solidFill>
              <a:srgbClr val="BFD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A04E0E42-9FD2-4132-832C-37EC2E237E60}"/>
              </a:ext>
            </a:extLst>
          </p:cNvPr>
          <p:cNvSpPr txBox="1">
            <a:spLocks/>
          </p:cNvSpPr>
          <p:nvPr/>
        </p:nvSpPr>
        <p:spPr>
          <a:xfrm>
            <a:off x="881856" y="7393818"/>
            <a:ext cx="5094288" cy="1591630"/>
          </a:xfrm>
          <a:prstGeom prst="rect">
            <a:avLst/>
          </a:prstGeom>
          <a:solidFill>
            <a:srgbClr val="FFFFFF"/>
          </a:solidFill>
          <a:ln w="38100">
            <a:solidFill>
              <a:srgbClr val="BFD455"/>
            </a:solidFill>
            <a:miter lim="800000"/>
          </a:ln>
        </p:spPr>
        <p:txBody>
          <a:bodyPr vert="horz" lIns="91440" tIns="108000" rIns="91440" bIns="72000" rtlCol="0" anchor="ctr" anchorCtr="0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3300" b="1" i="1" dirty="0">
                <a:latin typeface="+mn-lt"/>
              </a:rPr>
              <a:t>Learner Workbook</a:t>
            </a:r>
            <a:r>
              <a:rPr lang="en-US" b="1" i="1" dirty="0">
                <a:latin typeface="+mn-lt"/>
              </a:rPr>
              <a:t/>
            </a:r>
            <a:br>
              <a:rPr lang="en-US" b="1" i="1" dirty="0">
                <a:latin typeface="+mn-lt"/>
              </a:rPr>
            </a:br>
            <a:r>
              <a:rPr lang="en-US" b="1" i="1" dirty="0">
                <a:latin typeface="+mn-lt"/>
              </a:rPr>
              <a:t/>
            </a:r>
            <a:br>
              <a:rPr lang="en-US" b="1" i="1" dirty="0">
                <a:latin typeface="+mn-lt"/>
              </a:rPr>
            </a:br>
            <a:r>
              <a:rPr lang="en-US" sz="2800" b="1" i="1" dirty="0">
                <a:latin typeface="+mn-lt"/>
              </a:rPr>
              <a:t>Name:______________________</a:t>
            </a:r>
            <a:endParaRPr lang="en-US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59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3060E-91FE-3B78-DBA3-E793BE4D4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386" y="932546"/>
            <a:ext cx="5915025" cy="738044"/>
          </a:xfrm>
        </p:spPr>
        <p:txBody>
          <a:bodyPr/>
          <a:lstStyle/>
          <a:p>
            <a:r>
              <a:rPr lang="en-GB" b="1" i="1" dirty="0"/>
              <a:t>Subject battle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6564F7-CFEA-9D4B-C6FE-6D7ABB690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FA5EC3-281C-5753-FD41-E20F8593E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3060338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D0F897-0970-6A86-4D5D-2B72FDD51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1CCCAA-D663-647B-EA62-03A7D8C1D47E}"/>
              </a:ext>
            </a:extLst>
          </p:cNvPr>
          <p:cNvGrpSpPr/>
          <p:nvPr/>
        </p:nvGrpSpPr>
        <p:grpSpPr>
          <a:xfrm>
            <a:off x="404664" y="1892415"/>
            <a:ext cx="6048672" cy="3290980"/>
            <a:chOff x="419672" y="2434436"/>
            <a:chExt cx="8432773" cy="322645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1584819-7331-E294-DA29-EE6AF3CE9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96646" y="2755391"/>
              <a:ext cx="1390650" cy="2190750"/>
            </a:xfrm>
            <a:prstGeom prst="rect">
              <a:avLst/>
            </a:prstGeom>
          </p:spPr>
        </p:pic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F419B8E-24AB-37A3-C455-089B518B4DB8}"/>
                </a:ext>
              </a:extLst>
            </p:cNvPr>
            <p:cNvSpPr/>
            <p:nvPr/>
          </p:nvSpPr>
          <p:spPr>
            <a:xfrm>
              <a:off x="3644752" y="2857965"/>
              <a:ext cx="1368000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C33CD3D-E568-1E7F-B4F4-6C4C9D03E08A}"/>
                </a:ext>
              </a:extLst>
            </p:cNvPr>
            <p:cNvSpPr/>
            <p:nvPr/>
          </p:nvSpPr>
          <p:spPr>
            <a:xfrm>
              <a:off x="7678957" y="2434436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A7BAC62-6C4B-A946-FDEB-99736CE5375D}"/>
                </a:ext>
              </a:extLst>
            </p:cNvPr>
            <p:cNvSpPr/>
            <p:nvPr/>
          </p:nvSpPr>
          <p:spPr>
            <a:xfrm>
              <a:off x="7678957" y="3145997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3218F04B-318A-A07F-4D9C-43DAF41A9E4D}"/>
                </a:ext>
              </a:extLst>
            </p:cNvPr>
            <p:cNvSpPr/>
            <p:nvPr/>
          </p:nvSpPr>
          <p:spPr>
            <a:xfrm>
              <a:off x="7678957" y="4363431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A0A58BB-ECC7-C8B7-85EB-6F26993A67AE}"/>
                </a:ext>
              </a:extLst>
            </p:cNvPr>
            <p:cNvSpPr/>
            <p:nvPr/>
          </p:nvSpPr>
          <p:spPr>
            <a:xfrm>
              <a:off x="7678957" y="5074992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9693D828-56D9-5DCD-90AB-11EFE8D340BC}"/>
                </a:ext>
              </a:extLst>
            </p:cNvPr>
            <p:cNvSpPr/>
            <p:nvPr/>
          </p:nvSpPr>
          <p:spPr>
            <a:xfrm>
              <a:off x="6010074" y="2793940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0A48436-7700-6A27-82F0-7AAC405C9AEB}"/>
                </a:ext>
              </a:extLst>
            </p:cNvPr>
            <p:cNvSpPr/>
            <p:nvPr/>
          </p:nvSpPr>
          <p:spPr>
            <a:xfrm>
              <a:off x="6010074" y="4719613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15" name="Left Brace 14">
              <a:extLst>
                <a:ext uri="{FF2B5EF4-FFF2-40B4-BE49-F238E27FC236}">
                  <a16:creationId xmlns:a16="http://schemas.microsoft.com/office/drawing/2014/main" id="{3898C343-B1F0-3FCE-0EDD-90527ED976D1}"/>
                </a:ext>
              </a:extLst>
            </p:cNvPr>
            <p:cNvSpPr/>
            <p:nvPr/>
          </p:nvSpPr>
          <p:spPr>
            <a:xfrm>
              <a:off x="7188129" y="2585491"/>
              <a:ext cx="490828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6" name="Left Brace 15">
              <a:extLst>
                <a:ext uri="{FF2B5EF4-FFF2-40B4-BE49-F238E27FC236}">
                  <a16:creationId xmlns:a16="http://schemas.microsoft.com/office/drawing/2014/main" id="{F75A59E6-FF71-CF8A-1431-3FEEAA134879}"/>
                </a:ext>
              </a:extLst>
            </p:cNvPr>
            <p:cNvSpPr/>
            <p:nvPr/>
          </p:nvSpPr>
          <p:spPr>
            <a:xfrm>
              <a:off x="7183562" y="4526580"/>
              <a:ext cx="490828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7" name="Left Brace 16">
              <a:extLst>
                <a:ext uri="{FF2B5EF4-FFF2-40B4-BE49-F238E27FC236}">
                  <a16:creationId xmlns:a16="http://schemas.microsoft.com/office/drawing/2014/main" id="{91E8E99D-9F79-8873-0F1F-8627D16ED2A7}"/>
                </a:ext>
              </a:extLst>
            </p:cNvPr>
            <p:cNvSpPr/>
            <p:nvPr/>
          </p:nvSpPr>
          <p:spPr>
            <a:xfrm>
              <a:off x="5497860" y="3079610"/>
              <a:ext cx="490828" cy="199538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FB28D005-77FE-D63E-3DF3-4E08BDACFC03}"/>
                </a:ext>
              </a:extLst>
            </p:cNvPr>
            <p:cNvSpPr/>
            <p:nvPr/>
          </p:nvSpPr>
          <p:spPr>
            <a:xfrm flipH="1">
              <a:off x="419672" y="2444275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036F855D-8620-9081-3A5C-42211CF4A88C}"/>
                </a:ext>
              </a:extLst>
            </p:cNvPr>
            <p:cNvSpPr/>
            <p:nvPr/>
          </p:nvSpPr>
          <p:spPr>
            <a:xfrm flipH="1">
              <a:off x="419672" y="3155836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001C547-E120-46FA-CF4D-EB72DE2CEC81}"/>
                </a:ext>
              </a:extLst>
            </p:cNvPr>
            <p:cNvSpPr/>
            <p:nvPr/>
          </p:nvSpPr>
          <p:spPr>
            <a:xfrm flipH="1">
              <a:off x="419672" y="4373270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B86B78AB-5EC5-A66A-56F4-34D3613E0306}"/>
                </a:ext>
              </a:extLst>
            </p:cNvPr>
            <p:cNvSpPr/>
            <p:nvPr/>
          </p:nvSpPr>
          <p:spPr>
            <a:xfrm flipH="1">
              <a:off x="419672" y="5084831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4A45BDE-6CDB-2A2E-ED9C-834914D0F8DF}"/>
                </a:ext>
              </a:extLst>
            </p:cNvPr>
            <p:cNvSpPr/>
            <p:nvPr/>
          </p:nvSpPr>
          <p:spPr>
            <a:xfrm flipH="1">
              <a:off x="2100368" y="2803779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66B8B4D-E10E-B9E9-45C0-8998BD8B381A}"/>
                </a:ext>
              </a:extLst>
            </p:cNvPr>
            <p:cNvSpPr/>
            <p:nvPr/>
          </p:nvSpPr>
          <p:spPr>
            <a:xfrm flipH="1">
              <a:off x="2100368" y="4729452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24" name="Left Brace 23">
              <a:extLst>
                <a:ext uri="{FF2B5EF4-FFF2-40B4-BE49-F238E27FC236}">
                  <a16:creationId xmlns:a16="http://schemas.microsoft.com/office/drawing/2014/main" id="{05310830-5CA9-15D2-EAA7-A955B90C135C}"/>
                </a:ext>
              </a:extLst>
            </p:cNvPr>
            <p:cNvSpPr/>
            <p:nvPr/>
          </p:nvSpPr>
          <p:spPr>
            <a:xfrm flipH="1">
              <a:off x="1601467" y="2595330"/>
              <a:ext cx="494302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5" name="Left Brace 24">
              <a:extLst>
                <a:ext uri="{FF2B5EF4-FFF2-40B4-BE49-F238E27FC236}">
                  <a16:creationId xmlns:a16="http://schemas.microsoft.com/office/drawing/2014/main" id="{C374B3B8-92B8-FEAB-4B7B-28D42C149DBD}"/>
                </a:ext>
              </a:extLst>
            </p:cNvPr>
            <p:cNvSpPr/>
            <p:nvPr/>
          </p:nvSpPr>
          <p:spPr>
            <a:xfrm flipH="1">
              <a:off x="1606066" y="4536419"/>
              <a:ext cx="494302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6" name="Left Brace 25">
              <a:extLst>
                <a:ext uri="{FF2B5EF4-FFF2-40B4-BE49-F238E27FC236}">
                  <a16:creationId xmlns:a16="http://schemas.microsoft.com/office/drawing/2014/main" id="{B2624AD1-D553-1E95-5196-F6DD67EE5C3B}"/>
                </a:ext>
              </a:extLst>
            </p:cNvPr>
            <p:cNvSpPr/>
            <p:nvPr/>
          </p:nvSpPr>
          <p:spPr>
            <a:xfrm flipH="1">
              <a:off x="3303700" y="3089449"/>
              <a:ext cx="494302" cy="199538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101DF37-17CB-6214-91AE-FDF2768868BE}"/>
                </a:ext>
              </a:extLst>
            </p:cNvPr>
            <p:cNvSpPr/>
            <p:nvPr/>
          </p:nvSpPr>
          <p:spPr>
            <a:xfrm>
              <a:off x="4283110" y="4508767"/>
              <a:ext cx="1368000" cy="576064"/>
            </a:xfrm>
            <a:prstGeom prst="roundRect">
              <a:avLst/>
            </a:prstGeom>
            <a:pattFill prst="pct5">
              <a:fgClr>
                <a:schemeClr val="lt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97E2D9F-B0AC-D80D-7203-110F8D0BBB2A}"/>
              </a:ext>
            </a:extLst>
          </p:cNvPr>
          <p:cNvGrpSpPr/>
          <p:nvPr/>
        </p:nvGrpSpPr>
        <p:grpSpPr>
          <a:xfrm>
            <a:off x="404664" y="5682474"/>
            <a:ext cx="6048672" cy="3290980"/>
            <a:chOff x="419672" y="2434436"/>
            <a:chExt cx="8432773" cy="322645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7C1D270-37E0-07B9-6BE0-09E4B8DB2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96646" y="2755391"/>
              <a:ext cx="1390650" cy="2190750"/>
            </a:xfrm>
            <a:prstGeom prst="rect">
              <a:avLst/>
            </a:prstGeom>
          </p:spPr>
        </p:pic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E9BABA08-BEB0-E580-3B66-F18329485B21}"/>
                </a:ext>
              </a:extLst>
            </p:cNvPr>
            <p:cNvSpPr/>
            <p:nvPr/>
          </p:nvSpPr>
          <p:spPr>
            <a:xfrm>
              <a:off x="3644752" y="2857965"/>
              <a:ext cx="1368000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C9AF7F12-CD7D-60E2-7777-3A7BA33890AC}"/>
                </a:ext>
              </a:extLst>
            </p:cNvPr>
            <p:cNvSpPr/>
            <p:nvPr/>
          </p:nvSpPr>
          <p:spPr>
            <a:xfrm>
              <a:off x="7678957" y="2434436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C2FFC5FE-E685-E196-2636-919AF71926E2}"/>
                </a:ext>
              </a:extLst>
            </p:cNvPr>
            <p:cNvSpPr/>
            <p:nvPr/>
          </p:nvSpPr>
          <p:spPr>
            <a:xfrm>
              <a:off x="7678957" y="3145997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E0C37CE3-69B6-E2BA-9D1E-3D402A80513D}"/>
                </a:ext>
              </a:extLst>
            </p:cNvPr>
            <p:cNvSpPr/>
            <p:nvPr/>
          </p:nvSpPr>
          <p:spPr>
            <a:xfrm>
              <a:off x="7678957" y="4363431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BBE927A-B229-ABDD-723F-9EF47BE268AD}"/>
                </a:ext>
              </a:extLst>
            </p:cNvPr>
            <p:cNvSpPr/>
            <p:nvPr/>
          </p:nvSpPr>
          <p:spPr>
            <a:xfrm>
              <a:off x="7678957" y="5074992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2BC721E5-A0EB-A053-0569-F756713EBC93}"/>
                </a:ext>
              </a:extLst>
            </p:cNvPr>
            <p:cNvSpPr/>
            <p:nvPr/>
          </p:nvSpPr>
          <p:spPr>
            <a:xfrm>
              <a:off x="6010074" y="2793940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E99F5D8B-477B-CD3B-B917-C7BCEE3914D3}"/>
                </a:ext>
              </a:extLst>
            </p:cNvPr>
            <p:cNvSpPr/>
            <p:nvPr/>
          </p:nvSpPr>
          <p:spPr>
            <a:xfrm>
              <a:off x="6010074" y="4719613"/>
              <a:ext cx="1173488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37" name="Left Brace 36">
              <a:extLst>
                <a:ext uri="{FF2B5EF4-FFF2-40B4-BE49-F238E27FC236}">
                  <a16:creationId xmlns:a16="http://schemas.microsoft.com/office/drawing/2014/main" id="{40999AB0-0F38-101D-0CC7-3408E629F251}"/>
                </a:ext>
              </a:extLst>
            </p:cNvPr>
            <p:cNvSpPr/>
            <p:nvPr/>
          </p:nvSpPr>
          <p:spPr>
            <a:xfrm>
              <a:off x="7188129" y="2585491"/>
              <a:ext cx="490828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38" name="Left Brace 37">
              <a:extLst>
                <a:ext uri="{FF2B5EF4-FFF2-40B4-BE49-F238E27FC236}">
                  <a16:creationId xmlns:a16="http://schemas.microsoft.com/office/drawing/2014/main" id="{178A6B37-7368-7BB4-BA1C-62D51B84D3F6}"/>
                </a:ext>
              </a:extLst>
            </p:cNvPr>
            <p:cNvSpPr/>
            <p:nvPr/>
          </p:nvSpPr>
          <p:spPr>
            <a:xfrm>
              <a:off x="7183562" y="4526580"/>
              <a:ext cx="490828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39" name="Left Brace 38">
              <a:extLst>
                <a:ext uri="{FF2B5EF4-FFF2-40B4-BE49-F238E27FC236}">
                  <a16:creationId xmlns:a16="http://schemas.microsoft.com/office/drawing/2014/main" id="{97DBE2E9-8950-D09C-7501-0DF4E0F634DD}"/>
                </a:ext>
              </a:extLst>
            </p:cNvPr>
            <p:cNvSpPr/>
            <p:nvPr/>
          </p:nvSpPr>
          <p:spPr>
            <a:xfrm>
              <a:off x="5497860" y="3079610"/>
              <a:ext cx="490828" cy="199538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6B260444-4B8A-5E9F-EDB5-39A070A25CBC}"/>
                </a:ext>
              </a:extLst>
            </p:cNvPr>
            <p:cNvSpPr/>
            <p:nvPr/>
          </p:nvSpPr>
          <p:spPr>
            <a:xfrm flipH="1">
              <a:off x="419672" y="2444275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17DAC1F0-37DD-A6DA-7E11-DF165AE09D7D}"/>
                </a:ext>
              </a:extLst>
            </p:cNvPr>
            <p:cNvSpPr/>
            <p:nvPr/>
          </p:nvSpPr>
          <p:spPr>
            <a:xfrm flipH="1">
              <a:off x="419672" y="3155836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21E792B4-B258-23C0-EB52-C8A6F0A5DF88}"/>
                </a:ext>
              </a:extLst>
            </p:cNvPr>
            <p:cNvSpPr/>
            <p:nvPr/>
          </p:nvSpPr>
          <p:spPr>
            <a:xfrm flipH="1">
              <a:off x="419672" y="4373270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40CD31A9-C3AA-2772-634C-71FC24F0B01D}"/>
                </a:ext>
              </a:extLst>
            </p:cNvPr>
            <p:cNvSpPr/>
            <p:nvPr/>
          </p:nvSpPr>
          <p:spPr>
            <a:xfrm flipH="1">
              <a:off x="419672" y="5084831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04D6F3F8-D428-753D-0391-23A0B762BB00}"/>
                </a:ext>
              </a:extLst>
            </p:cNvPr>
            <p:cNvSpPr/>
            <p:nvPr/>
          </p:nvSpPr>
          <p:spPr>
            <a:xfrm flipH="1">
              <a:off x="2100368" y="2803779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190A2DCB-02EA-7C74-7145-7E574AA9CBFB}"/>
                </a:ext>
              </a:extLst>
            </p:cNvPr>
            <p:cNvSpPr/>
            <p:nvPr/>
          </p:nvSpPr>
          <p:spPr>
            <a:xfrm flipH="1">
              <a:off x="2100368" y="4729452"/>
              <a:ext cx="1181795" cy="5760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  <p:sp>
          <p:nvSpPr>
            <p:cNvPr id="46" name="Left Brace 45">
              <a:extLst>
                <a:ext uri="{FF2B5EF4-FFF2-40B4-BE49-F238E27FC236}">
                  <a16:creationId xmlns:a16="http://schemas.microsoft.com/office/drawing/2014/main" id="{1323489A-58F1-77D3-59B4-F2DD7942C23A}"/>
                </a:ext>
              </a:extLst>
            </p:cNvPr>
            <p:cNvSpPr/>
            <p:nvPr/>
          </p:nvSpPr>
          <p:spPr>
            <a:xfrm flipH="1">
              <a:off x="1601467" y="2595330"/>
              <a:ext cx="494302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47" name="Left Brace 46">
              <a:extLst>
                <a:ext uri="{FF2B5EF4-FFF2-40B4-BE49-F238E27FC236}">
                  <a16:creationId xmlns:a16="http://schemas.microsoft.com/office/drawing/2014/main" id="{6E77240F-E7FB-B685-F2D5-7440BFB7443C}"/>
                </a:ext>
              </a:extLst>
            </p:cNvPr>
            <p:cNvSpPr/>
            <p:nvPr/>
          </p:nvSpPr>
          <p:spPr>
            <a:xfrm flipH="1">
              <a:off x="1606066" y="4536419"/>
              <a:ext cx="494302" cy="99296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48" name="Left Brace 47">
              <a:extLst>
                <a:ext uri="{FF2B5EF4-FFF2-40B4-BE49-F238E27FC236}">
                  <a16:creationId xmlns:a16="http://schemas.microsoft.com/office/drawing/2014/main" id="{00BC8FC2-F65F-0F43-9463-C9DD582F7651}"/>
                </a:ext>
              </a:extLst>
            </p:cNvPr>
            <p:cNvSpPr/>
            <p:nvPr/>
          </p:nvSpPr>
          <p:spPr>
            <a:xfrm flipH="1">
              <a:off x="3303700" y="3089449"/>
              <a:ext cx="494302" cy="1995382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BF245B86-6C83-1AF3-7149-ECFBF0F79814}"/>
                </a:ext>
              </a:extLst>
            </p:cNvPr>
            <p:cNvSpPr/>
            <p:nvPr/>
          </p:nvSpPr>
          <p:spPr>
            <a:xfrm>
              <a:off x="4283110" y="4508767"/>
              <a:ext cx="1368000" cy="576064"/>
            </a:xfrm>
            <a:prstGeom prst="roundRect">
              <a:avLst/>
            </a:prstGeom>
            <a:pattFill prst="pct5">
              <a:fgClr>
                <a:schemeClr val="lt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i="1" dirty="0"/>
            </a:p>
          </p:txBody>
        </p:sp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A1050095-F197-32E2-7104-07D9472E8E2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72475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19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544D9-03A1-617A-3BA7-7E41C431D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936099"/>
          </a:xfrm>
        </p:spPr>
        <p:txBody>
          <a:bodyPr>
            <a:normAutofit/>
          </a:bodyPr>
          <a:lstStyle/>
          <a:p>
            <a:r>
              <a:rPr lang="en-GB" sz="2800" b="1" i="1" dirty="0"/>
              <a:t>Worksheets for debating - Proposition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019569-D7FD-FA26-D108-B984CA7B5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2BACE-89E4-3118-D698-4DC7F98D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3005053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5532AD-AEA1-48DF-3994-8250EFF0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5E198C-5729-5E16-190D-C2BB203A49E8}"/>
              </a:ext>
            </a:extLst>
          </p:cNvPr>
          <p:cNvSpPr/>
          <p:nvPr/>
        </p:nvSpPr>
        <p:spPr>
          <a:xfrm>
            <a:off x="255092" y="1790004"/>
            <a:ext cx="6342259" cy="3887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Motion: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C95B7B9F-15AB-A46A-0C3A-A1964768C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765215"/>
              </p:ext>
            </p:extLst>
          </p:nvPr>
        </p:nvGraphicFramePr>
        <p:xfrm>
          <a:off x="255092" y="2288704"/>
          <a:ext cx="634225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71129">
                  <a:extLst>
                    <a:ext uri="{9D8B030D-6E8A-4147-A177-3AD203B41FA5}">
                      <a16:colId xmlns:a16="http://schemas.microsoft.com/office/drawing/2014/main" val="4143107348"/>
                    </a:ext>
                  </a:extLst>
                </a:gridCol>
                <a:gridCol w="3171129">
                  <a:extLst>
                    <a:ext uri="{9D8B030D-6E8A-4147-A177-3AD203B41FA5}">
                      <a16:colId xmlns:a16="http://schemas.microsoft.com/office/drawing/2014/main" val="3798165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Proposition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First speaker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02330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1D99BD6B-739A-5684-E90A-2BA8ADCE57A0}"/>
              </a:ext>
            </a:extLst>
          </p:cNvPr>
          <p:cNvSpPr/>
          <p:nvPr/>
        </p:nvSpPr>
        <p:spPr>
          <a:xfrm>
            <a:off x="255092" y="2821589"/>
            <a:ext cx="4572000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>
                <a:solidFill>
                  <a:schemeClr val="tx1"/>
                </a:solidFill>
              </a:rPr>
              <a:t>Opening statement: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B11A43-7193-2D48-9F78-4F3EE7834072}"/>
              </a:ext>
            </a:extLst>
          </p:cNvPr>
          <p:cNvSpPr/>
          <p:nvPr/>
        </p:nvSpPr>
        <p:spPr>
          <a:xfrm>
            <a:off x="255092" y="4032172"/>
            <a:ext cx="4572000" cy="20984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Main argument: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9463048-E418-24AD-8289-F1ECBB4A5A13}"/>
              </a:ext>
            </a:extLst>
          </p:cNvPr>
          <p:cNvSpPr/>
          <p:nvPr/>
        </p:nvSpPr>
        <p:spPr>
          <a:xfrm>
            <a:off x="241875" y="6278731"/>
            <a:ext cx="4572000" cy="2098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Potential rebuttals and counter-arguments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8912E1-069F-01DE-D996-200357311882}"/>
              </a:ext>
            </a:extLst>
          </p:cNvPr>
          <p:cNvSpPr/>
          <p:nvPr/>
        </p:nvSpPr>
        <p:spPr>
          <a:xfrm>
            <a:off x="4941168" y="2821589"/>
            <a:ext cx="1656183" cy="10050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Key words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214DE0-7D35-8EE3-411F-600B3BA249C5}"/>
              </a:ext>
            </a:extLst>
          </p:cNvPr>
          <p:cNvSpPr/>
          <p:nvPr/>
        </p:nvSpPr>
        <p:spPr>
          <a:xfrm>
            <a:off x="4941167" y="402912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Evidence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ACD965-0E17-15EE-DCC8-DA0EA4BB3848}"/>
              </a:ext>
            </a:extLst>
          </p:cNvPr>
          <p:cNvSpPr/>
          <p:nvPr/>
        </p:nvSpPr>
        <p:spPr>
          <a:xfrm>
            <a:off x="4959942" y="627873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Signposting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2750E2-5E38-A0EE-64EC-6646C03189F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4836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166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544D9-03A1-617A-3BA7-7E41C431D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936099"/>
          </a:xfrm>
        </p:spPr>
        <p:txBody>
          <a:bodyPr>
            <a:normAutofit/>
          </a:bodyPr>
          <a:lstStyle/>
          <a:p>
            <a:r>
              <a:rPr lang="en-GB" sz="2800" b="1" i="1" dirty="0"/>
              <a:t>Worksheet for debating - Proposition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019569-D7FD-FA26-D108-B984CA7B5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2BACE-89E4-3118-D698-4DC7F98D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6792" y="9181402"/>
            <a:ext cx="3168352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5532AD-AEA1-48DF-3994-8250EFF0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5E198C-5729-5E16-190D-C2BB203A49E8}"/>
              </a:ext>
            </a:extLst>
          </p:cNvPr>
          <p:cNvSpPr/>
          <p:nvPr/>
        </p:nvSpPr>
        <p:spPr>
          <a:xfrm>
            <a:off x="255092" y="1790004"/>
            <a:ext cx="6342259" cy="3887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Motion: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C95B7B9F-15AB-A46A-0C3A-A1964768C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552634"/>
              </p:ext>
            </p:extLst>
          </p:nvPr>
        </p:nvGraphicFramePr>
        <p:xfrm>
          <a:off x="255092" y="2288704"/>
          <a:ext cx="634225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71129">
                  <a:extLst>
                    <a:ext uri="{9D8B030D-6E8A-4147-A177-3AD203B41FA5}">
                      <a16:colId xmlns:a16="http://schemas.microsoft.com/office/drawing/2014/main" val="4143107348"/>
                    </a:ext>
                  </a:extLst>
                </a:gridCol>
                <a:gridCol w="3171129">
                  <a:extLst>
                    <a:ext uri="{9D8B030D-6E8A-4147-A177-3AD203B41FA5}">
                      <a16:colId xmlns:a16="http://schemas.microsoft.com/office/drawing/2014/main" val="3798165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Proposition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Second Speaker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02330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1D99BD6B-739A-5684-E90A-2BA8ADCE57A0}"/>
              </a:ext>
            </a:extLst>
          </p:cNvPr>
          <p:cNvSpPr/>
          <p:nvPr/>
        </p:nvSpPr>
        <p:spPr>
          <a:xfrm>
            <a:off x="255092" y="2821589"/>
            <a:ext cx="4572000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>
                <a:solidFill>
                  <a:schemeClr val="tx1"/>
                </a:solidFill>
              </a:rPr>
              <a:t>Rebuttal of Opposition: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B11A43-7193-2D48-9F78-4F3EE7834072}"/>
              </a:ext>
            </a:extLst>
          </p:cNvPr>
          <p:cNvSpPr/>
          <p:nvPr/>
        </p:nvSpPr>
        <p:spPr>
          <a:xfrm>
            <a:off x="255092" y="4032172"/>
            <a:ext cx="4572000" cy="20984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Main argument: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9463048-E418-24AD-8289-F1ECBB4A5A13}"/>
              </a:ext>
            </a:extLst>
          </p:cNvPr>
          <p:cNvSpPr/>
          <p:nvPr/>
        </p:nvSpPr>
        <p:spPr>
          <a:xfrm>
            <a:off x="241875" y="6278731"/>
            <a:ext cx="4572000" cy="2098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Potential rebuttals and counter-arguments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8912E1-069F-01DE-D996-200357311882}"/>
              </a:ext>
            </a:extLst>
          </p:cNvPr>
          <p:cNvSpPr/>
          <p:nvPr/>
        </p:nvSpPr>
        <p:spPr>
          <a:xfrm>
            <a:off x="4941168" y="2821589"/>
            <a:ext cx="1656183" cy="10050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Key words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214DE0-7D35-8EE3-411F-600B3BA249C5}"/>
              </a:ext>
            </a:extLst>
          </p:cNvPr>
          <p:cNvSpPr/>
          <p:nvPr/>
        </p:nvSpPr>
        <p:spPr>
          <a:xfrm>
            <a:off x="4941167" y="402912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Evidence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ACD965-0E17-15EE-DCC8-DA0EA4BB3848}"/>
              </a:ext>
            </a:extLst>
          </p:cNvPr>
          <p:cNvSpPr/>
          <p:nvPr/>
        </p:nvSpPr>
        <p:spPr>
          <a:xfrm>
            <a:off x="4959942" y="627873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Signposting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F70A1A-DB37-DBC5-47ED-95DF5985DD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625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544D9-03A1-617A-3BA7-7E41C431D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936099"/>
          </a:xfrm>
        </p:spPr>
        <p:txBody>
          <a:bodyPr>
            <a:noAutofit/>
          </a:bodyPr>
          <a:lstStyle/>
          <a:p>
            <a:r>
              <a:rPr lang="en-GB" sz="2800" b="1" i="1" dirty="0"/>
              <a:t>Worksheet for debating - Proposition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019569-D7FD-FA26-D108-B984CA7B5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2BACE-89E4-3118-D698-4DC7F98D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6792" y="9181402"/>
            <a:ext cx="3168352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5532AD-AEA1-48DF-3994-8250EFF0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5E198C-5729-5E16-190D-C2BB203A49E8}"/>
              </a:ext>
            </a:extLst>
          </p:cNvPr>
          <p:cNvSpPr/>
          <p:nvPr/>
        </p:nvSpPr>
        <p:spPr>
          <a:xfrm>
            <a:off x="255092" y="1790004"/>
            <a:ext cx="6342259" cy="3887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Motion: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C95B7B9F-15AB-A46A-0C3A-A1964768C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190529"/>
              </p:ext>
            </p:extLst>
          </p:nvPr>
        </p:nvGraphicFramePr>
        <p:xfrm>
          <a:off x="255092" y="2288704"/>
          <a:ext cx="634225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71129">
                  <a:extLst>
                    <a:ext uri="{9D8B030D-6E8A-4147-A177-3AD203B41FA5}">
                      <a16:colId xmlns:a16="http://schemas.microsoft.com/office/drawing/2014/main" val="4143107348"/>
                    </a:ext>
                  </a:extLst>
                </a:gridCol>
                <a:gridCol w="3171129">
                  <a:extLst>
                    <a:ext uri="{9D8B030D-6E8A-4147-A177-3AD203B41FA5}">
                      <a16:colId xmlns:a16="http://schemas.microsoft.com/office/drawing/2014/main" val="3798165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Proposition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Third Speaker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02330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1D99BD6B-739A-5684-E90A-2BA8ADCE57A0}"/>
              </a:ext>
            </a:extLst>
          </p:cNvPr>
          <p:cNvSpPr/>
          <p:nvPr/>
        </p:nvSpPr>
        <p:spPr>
          <a:xfrm>
            <a:off x="255092" y="2821589"/>
            <a:ext cx="4572000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>
                <a:solidFill>
                  <a:schemeClr val="tx1"/>
                </a:solidFill>
              </a:rPr>
              <a:t>Rebuttal of Opposition: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B11A43-7193-2D48-9F78-4F3EE7834072}"/>
              </a:ext>
            </a:extLst>
          </p:cNvPr>
          <p:cNvSpPr/>
          <p:nvPr/>
        </p:nvSpPr>
        <p:spPr>
          <a:xfrm>
            <a:off x="255092" y="4032172"/>
            <a:ext cx="4572000" cy="20984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Main argument: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9463048-E418-24AD-8289-F1ECBB4A5A13}"/>
              </a:ext>
            </a:extLst>
          </p:cNvPr>
          <p:cNvSpPr/>
          <p:nvPr/>
        </p:nvSpPr>
        <p:spPr>
          <a:xfrm>
            <a:off x="241875" y="6278731"/>
            <a:ext cx="4572000" cy="2098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Summary of Argument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8912E1-069F-01DE-D996-200357311882}"/>
              </a:ext>
            </a:extLst>
          </p:cNvPr>
          <p:cNvSpPr/>
          <p:nvPr/>
        </p:nvSpPr>
        <p:spPr>
          <a:xfrm>
            <a:off x="4941168" y="2821589"/>
            <a:ext cx="1656183" cy="10050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Key words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214DE0-7D35-8EE3-411F-600B3BA249C5}"/>
              </a:ext>
            </a:extLst>
          </p:cNvPr>
          <p:cNvSpPr/>
          <p:nvPr/>
        </p:nvSpPr>
        <p:spPr>
          <a:xfrm>
            <a:off x="4941167" y="402912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Evidence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ACD965-0E17-15EE-DCC8-DA0EA4BB3848}"/>
              </a:ext>
            </a:extLst>
          </p:cNvPr>
          <p:cNvSpPr/>
          <p:nvPr/>
        </p:nvSpPr>
        <p:spPr>
          <a:xfrm>
            <a:off x="4959942" y="627873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Signposting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682884-7025-937F-C389-F76E2CBF18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48107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85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544D9-03A1-617A-3BA7-7E41C431D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936099"/>
          </a:xfrm>
        </p:spPr>
        <p:txBody>
          <a:bodyPr>
            <a:normAutofit/>
          </a:bodyPr>
          <a:lstStyle/>
          <a:p>
            <a:r>
              <a:rPr lang="en-GB" sz="2800" b="1" i="1" dirty="0"/>
              <a:t>Worksheets for debating - Opposition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019569-D7FD-FA26-D108-B984CA7B5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2BACE-89E4-3118-D698-4DC7F98D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6792" y="9181402"/>
            <a:ext cx="3168352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5532AD-AEA1-48DF-3994-8250EFF0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14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5E198C-5729-5E16-190D-C2BB203A49E8}"/>
              </a:ext>
            </a:extLst>
          </p:cNvPr>
          <p:cNvSpPr/>
          <p:nvPr/>
        </p:nvSpPr>
        <p:spPr>
          <a:xfrm>
            <a:off x="255092" y="1790004"/>
            <a:ext cx="6342259" cy="3887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Motion: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C95B7B9F-15AB-A46A-0C3A-A1964768C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727344"/>
              </p:ext>
            </p:extLst>
          </p:nvPr>
        </p:nvGraphicFramePr>
        <p:xfrm>
          <a:off x="255092" y="2288704"/>
          <a:ext cx="634225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71129">
                  <a:extLst>
                    <a:ext uri="{9D8B030D-6E8A-4147-A177-3AD203B41FA5}">
                      <a16:colId xmlns:a16="http://schemas.microsoft.com/office/drawing/2014/main" val="4143107348"/>
                    </a:ext>
                  </a:extLst>
                </a:gridCol>
                <a:gridCol w="3171129">
                  <a:extLst>
                    <a:ext uri="{9D8B030D-6E8A-4147-A177-3AD203B41FA5}">
                      <a16:colId xmlns:a16="http://schemas.microsoft.com/office/drawing/2014/main" val="3798165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Opposition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First speaker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02330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1D99BD6B-739A-5684-E90A-2BA8ADCE57A0}"/>
              </a:ext>
            </a:extLst>
          </p:cNvPr>
          <p:cNvSpPr/>
          <p:nvPr/>
        </p:nvSpPr>
        <p:spPr>
          <a:xfrm>
            <a:off x="255092" y="2821589"/>
            <a:ext cx="4572000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>
                <a:solidFill>
                  <a:schemeClr val="tx1"/>
                </a:solidFill>
              </a:rPr>
              <a:t>Rebuttal and Opening statement: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B11A43-7193-2D48-9F78-4F3EE7834072}"/>
              </a:ext>
            </a:extLst>
          </p:cNvPr>
          <p:cNvSpPr/>
          <p:nvPr/>
        </p:nvSpPr>
        <p:spPr>
          <a:xfrm>
            <a:off x="255092" y="4032172"/>
            <a:ext cx="4572000" cy="20984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Main argument: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9463048-E418-24AD-8289-F1ECBB4A5A13}"/>
              </a:ext>
            </a:extLst>
          </p:cNvPr>
          <p:cNvSpPr/>
          <p:nvPr/>
        </p:nvSpPr>
        <p:spPr>
          <a:xfrm>
            <a:off x="241875" y="6278731"/>
            <a:ext cx="4572000" cy="2098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Potential rebuttals and counter-arguments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8912E1-069F-01DE-D996-200357311882}"/>
              </a:ext>
            </a:extLst>
          </p:cNvPr>
          <p:cNvSpPr/>
          <p:nvPr/>
        </p:nvSpPr>
        <p:spPr>
          <a:xfrm>
            <a:off x="4941168" y="2821589"/>
            <a:ext cx="1656183" cy="10050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Key words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214DE0-7D35-8EE3-411F-600B3BA249C5}"/>
              </a:ext>
            </a:extLst>
          </p:cNvPr>
          <p:cNvSpPr/>
          <p:nvPr/>
        </p:nvSpPr>
        <p:spPr>
          <a:xfrm>
            <a:off x="4941167" y="402912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Evidence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ACD965-0E17-15EE-DCC8-DA0EA4BB3848}"/>
              </a:ext>
            </a:extLst>
          </p:cNvPr>
          <p:cNvSpPr/>
          <p:nvPr/>
        </p:nvSpPr>
        <p:spPr>
          <a:xfrm>
            <a:off x="4959942" y="627873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Signposting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B95BE7-3D39-1200-5E44-0ECCC75F4A7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727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544D9-03A1-617A-3BA7-7E41C431D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936099"/>
          </a:xfrm>
        </p:spPr>
        <p:txBody>
          <a:bodyPr>
            <a:noAutofit/>
          </a:bodyPr>
          <a:lstStyle/>
          <a:p>
            <a:r>
              <a:rPr lang="en-GB" sz="2800" b="1" i="1" dirty="0"/>
              <a:t>Worksheets for debating - Opposition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019569-D7FD-FA26-D108-B984CA7B5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2BACE-89E4-3118-D698-4DC7F98D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3005053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5532AD-AEA1-48DF-3994-8250EFF0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15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5E198C-5729-5E16-190D-C2BB203A49E8}"/>
              </a:ext>
            </a:extLst>
          </p:cNvPr>
          <p:cNvSpPr/>
          <p:nvPr/>
        </p:nvSpPr>
        <p:spPr>
          <a:xfrm>
            <a:off x="255092" y="1790004"/>
            <a:ext cx="6342259" cy="3887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Motion: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C95B7B9F-15AB-A46A-0C3A-A1964768C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523862"/>
              </p:ext>
            </p:extLst>
          </p:nvPr>
        </p:nvGraphicFramePr>
        <p:xfrm>
          <a:off x="255092" y="2288704"/>
          <a:ext cx="634225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71129">
                  <a:extLst>
                    <a:ext uri="{9D8B030D-6E8A-4147-A177-3AD203B41FA5}">
                      <a16:colId xmlns:a16="http://schemas.microsoft.com/office/drawing/2014/main" val="4143107348"/>
                    </a:ext>
                  </a:extLst>
                </a:gridCol>
                <a:gridCol w="3171129">
                  <a:extLst>
                    <a:ext uri="{9D8B030D-6E8A-4147-A177-3AD203B41FA5}">
                      <a16:colId xmlns:a16="http://schemas.microsoft.com/office/drawing/2014/main" val="3798165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Opposition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Second Speaker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02330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1D99BD6B-739A-5684-E90A-2BA8ADCE57A0}"/>
              </a:ext>
            </a:extLst>
          </p:cNvPr>
          <p:cNvSpPr/>
          <p:nvPr/>
        </p:nvSpPr>
        <p:spPr>
          <a:xfrm>
            <a:off x="255092" y="2821589"/>
            <a:ext cx="4572000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>
                <a:solidFill>
                  <a:schemeClr val="tx1"/>
                </a:solidFill>
              </a:rPr>
              <a:t>Rebuttal of  Proposition: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B11A43-7193-2D48-9F78-4F3EE7834072}"/>
              </a:ext>
            </a:extLst>
          </p:cNvPr>
          <p:cNvSpPr/>
          <p:nvPr/>
        </p:nvSpPr>
        <p:spPr>
          <a:xfrm>
            <a:off x="255092" y="4032172"/>
            <a:ext cx="4572000" cy="20984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Main argument: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9463048-E418-24AD-8289-F1ECBB4A5A13}"/>
              </a:ext>
            </a:extLst>
          </p:cNvPr>
          <p:cNvSpPr/>
          <p:nvPr/>
        </p:nvSpPr>
        <p:spPr>
          <a:xfrm>
            <a:off x="241875" y="6278731"/>
            <a:ext cx="4572000" cy="2098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Potential rebuttals and counter-arguments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8912E1-069F-01DE-D996-200357311882}"/>
              </a:ext>
            </a:extLst>
          </p:cNvPr>
          <p:cNvSpPr/>
          <p:nvPr/>
        </p:nvSpPr>
        <p:spPr>
          <a:xfrm>
            <a:off x="4941168" y="2821589"/>
            <a:ext cx="1656183" cy="10050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Key words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214DE0-7D35-8EE3-411F-600B3BA249C5}"/>
              </a:ext>
            </a:extLst>
          </p:cNvPr>
          <p:cNvSpPr/>
          <p:nvPr/>
        </p:nvSpPr>
        <p:spPr>
          <a:xfrm>
            <a:off x="4941167" y="402912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Evidence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ACD965-0E17-15EE-DCC8-DA0EA4BB3848}"/>
              </a:ext>
            </a:extLst>
          </p:cNvPr>
          <p:cNvSpPr/>
          <p:nvPr/>
        </p:nvSpPr>
        <p:spPr>
          <a:xfrm>
            <a:off x="4959942" y="627873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Signposting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B79782-E5D2-1EA0-0073-24FF2BD1E4C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77705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411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544D9-03A1-617A-3BA7-7E41C431D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936099"/>
          </a:xfrm>
        </p:spPr>
        <p:txBody>
          <a:bodyPr>
            <a:noAutofit/>
          </a:bodyPr>
          <a:lstStyle/>
          <a:p>
            <a:r>
              <a:rPr lang="en-GB" sz="2800" b="1" i="1" dirty="0"/>
              <a:t>Worksheets for debating - Opposition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019569-D7FD-FA26-D108-B984CA7B5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2BACE-89E4-3118-D698-4DC7F98D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4784" y="9181402"/>
            <a:ext cx="3168352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5532AD-AEA1-48DF-3994-8250EFF0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16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5E198C-5729-5E16-190D-C2BB203A49E8}"/>
              </a:ext>
            </a:extLst>
          </p:cNvPr>
          <p:cNvSpPr/>
          <p:nvPr/>
        </p:nvSpPr>
        <p:spPr>
          <a:xfrm>
            <a:off x="255092" y="1790004"/>
            <a:ext cx="6342259" cy="3887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Motion: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C95B7B9F-15AB-A46A-0C3A-A1964768C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65917"/>
              </p:ext>
            </p:extLst>
          </p:nvPr>
        </p:nvGraphicFramePr>
        <p:xfrm>
          <a:off x="255092" y="2288704"/>
          <a:ext cx="634225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71129">
                  <a:extLst>
                    <a:ext uri="{9D8B030D-6E8A-4147-A177-3AD203B41FA5}">
                      <a16:colId xmlns:a16="http://schemas.microsoft.com/office/drawing/2014/main" val="4143107348"/>
                    </a:ext>
                  </a:extLst>
                </a:gridCol>
                <a:gridCol w="3171129">
                  <a:extLst>
                    <a:ext uri="{9D8B030D-6E8A-4147-A177-3AD203B41FA5}">
                      <a16:colId xmlns:a16="http://schemas.microsoft.com/office/drawing/2014/main" val="3798165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b="1" i="1" dirty="0"/>
                        <a:t>Opposition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Third Speaker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02330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1D99BD6B-739A-5684-E90A-2BA8ADCE57A0}"/>
              </a:ext>
            </a:extLst>
          </p:cNvPr>
          <p:cNvSpPr/>
          <p:nvPr/>
        </p:nvSpPr>
        <p:spPr>
          <a:xfrm>
            <a:off x="255092" y="2821589"/>
            <a:ext cx="4572000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>
                <a:solidFill>
                  <a:schemeClr val="tx1"/>
                </a:solidFill>
              </a:rPr>
              <a:t>Rebuttal of Proposition: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B11A43-7193-2D48-9F78-4F3EE7834072}"/>
              </a:ext>
            </a:extLst>
          </p:cNvPr>
          <p:cNvSpPr/>
          <p:nvPr/>
        </p:nvSpPr>
        <p:spPr>
          <a:xfrm>
            <a:off x="255092" y="4032172"/>
            <a:ext cx="4572000" cy="20984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Main argument: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9463048-E418-24AD-8289-F1ECBB4A5A13}"/>
              </a:ext>
            </a:extLst>
          </p:cNvPr>
          <p:cNvSpPr/>
          <p:nvPr/>
        </p:nvSpPr>
        <p:spPr>
          <a:xfrm>
            <a:off x="241875" y="6278731"/>
            <a:ext cx="4572000" cy="2098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b="1" i="1" dirty="0"/>
              <a:t>Summary of Argument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8912E1-069F-01DE-D996-200357311882}"/>
              </a:ext>
            </a:extLst>
          </p:cNvPr>
          <p:cNvSpPr/>
          <p:nvPr/>
        </p:nvSpPr>
        <p:spPr>
          <a:xfrm>
            <a:off x="4941168" y="2821589"/>
            <a:ext cx="1656183" cy="10050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Key words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214DE0-7D35-8EE3-411F-600B3BA249C5}"/>
              </a:ext>
            </a:extLst>
          </p:cNvPr>
          <p:cNvSpPr/>
          <p:nvPr/>
        </p:nvSpPr>
        <p:spPr>
          <a:xfrm>
            <a:off x="4941167" y="402912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Evidence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ACD965-0E17-15EE-DCC8-DA0EA4BB3848}"/>
              </a:ext>
            </a:extLst>
          </p:cNvPr>
          <p:cNvSpPr/>
          <p:nvPr/>
        </p:nvSpPr>
        <p:spPr>
          <a:xfrm>
            <a:off x="4959942" y="6278733"/>
            <a:ext cx="1656183" cy="20984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Signposting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3858EF-4D52-C5AE-05DD-0BC59192492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27023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744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ABFA4-0CAF-379E-FE5C-89A8D931C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656" y="920552"/>
            <a:ext cx="5915025" cy="648067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Interest inventory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660F0B-8071-DE2F-A5D7-9BDB61FDF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C3F945-4F57-F7EB-EEB3-75D94F478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7684" y="9181402"/>
            <a:ext cx="2975452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7B9D8C-2941-F744-9CBE-2A8ECC51D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17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D827F4-1B39-087D-0758-3563005C8920}"/>
              </a:ext>
            </a:extLst>
          </p:cNvPr>
          <p:cNvSpPr txBox="1"/>
          <p:nvPr/>
        </p:nvSpPr>
        <p:spPr>
          <a:xfrm>
            <a:off x="296706" y="1568619"/>
            <a:ext cx="61926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0" dirty="0">
                <a:effectLst/>
                <a:latin typeface="Söhne"/>
              </a:rPr>
              <a:t>Instructions: In each category, highlight the activities that interest you the most. Feel free to add activities that are not listed.</a:t>
            </a:r>
            <a:endParaRPr lang="en-GB" sz="12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71D4026-0724-DA58-5AFE-1A125871A26F}"/>
              </a:ext>
            </a:extLst>
          </p:cNvPr>
          <p:cNvSpPr/>
          <p:nvPr/>
        </p:nvSpPr>
        <p:spPr>
          <a:xfrm>
            <a:off x="332656" y="2216696"/>
            <a:ext cx="2052000" cy="314749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100" b="1" i="1" dirty="0"/>
              <a:t>Sports and Outdoor</a:t>
            </a:r>
            <a:r>
              <a:rPr lang="en-GB" sz="1100" dirty="0"/>
              <a:t/>
            </a:r>
            <a:br>
              <a:rPr lang="en-GB" sz="1100" dirty="0"/>
            </a:br>
            <a:endParaRPr lang="en-GB" sz="1100" dirty="0"/>
          </a:p>
          <a:p>
            <a:r>
              <a:rPr lang="en-GB" sz="1100" dirty="0"/>
              <a:t>Football</a:t>
            </a:r>
          </a:p>
          <a:p>
            <a:r>
              <a:rPr lang="en-GB" sz="1100" dirty="0"/>
              <a:t>Rugby</a:t>
            </a:r>
          </a:p>
          <a:p>
            <a:r>
              <a:rPr lang="en-GB" sz="1100" dirty="0"/>
              <a:t>Swimming</a:t>
            </a:r>
          </a:p>
          <a:p>
            <a:r>
              <a:rPr lang="en-GB" sz="1100" dirty="0"/>
              <a:t>Running</a:t>
            </a:r>
          </a:p>
          <a:p>
            <a:r>
              <a:rPr lang="en-GB" sz="1100" dirty="0"/>
              <a:t>Cricket</a:t>
            </a:r>
          </a:p>
          <a:p>
            <a:r>
              <a:rPr lang="en-GB" sz="1100" dirty="0"/>
              <a:t>Tennis</a:t>
            </a:r>
          </a:p>
          <a:p>
            <a:r>
              <a:rPr lang="en-GB" sz="1100" dirty="0"/>
              <a:t>Cycling</a:t>
            </a:r>
          </a:p>
          <a:p>
            <a:r>
              <a:rPr lang="en-GB" sz="1100" dirty="0"/>
              <a:t>Gymnastics</a:t>
            </a:r>
          </a:p>
          <a:p>
            <a:r>
              <a:rPr lang="en-GB" sz="1100" dirty="0"/>
              <a:t>Dance</a:t>
            </a:r>
          </a:p>
          <a:p>
            <a:r>
              <a:rPr lang="en-GB" sz="1100" dirty="0"/>
              <a:t>Skateboarding</a:t>
            </a:r>
          </a:p>
          <a:p>
            <a:r>
              <a:rPr lang="en-GB" sz="1100" dirty="0"/>
              <a:t>Other: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0E90C48-781E-7C70-F66E-BC549DC94380}"/>
              </a:ext>
            </a:extLst>
          </p:cNvPr>
          <p:cNvSpPr/>
          <p:nvPr/>
        </p:nvSpPr>
        <p:spPr>
          <a:xfrm>
            <a:off x="2446637" y="2216696"/>
            <a:ext cx="2052000" cy="314749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100" b="1" i="1" dirty="0"/>
              <a:t>Creative</a:t>
            </a:r>
          </a:p>
          <a:p>
            <a:pPr algn="ctr"/>
            <a:endParaRPr lang="en-GB" sz="1100" b="1" i="1" dirty="0"/>
          </a:p>
          <a:p>
            <a:r>
              <a:rPr lang="en-GB" sz="1100" dirty="0"/>
              <a:t>Drawing</a:t>
            </a:r>
          </a:p>
          <a:p>
            <a:r>
              <a:rPr lang="en-GB" sz="1100" dirty="0"/>
              <a:t>Painting</a:t>
            </a:r>
          </a:p>
          <a:p>
            <a:r>
              <a:rPr lang="en-GB" sz="1100" dirty="0"/>
              <a:t>Writing</a:t>
            </a:r>
          </a:p>
          <a:p>
            <a:r>
              <a:rPr lang="en-GB" sz="1100" dirty="0"/>
              <a:t>Playing an instrument</a:t>
            </a:r>
          </a:p>
          <a:p>
            <a:r>
              <a:rPr lang="en-GB" sz="1100" dirty="0"/>
              <a:t>Singing</a:t>
            </a:r>
          </a:p>
          <a:p>
            <a:r>
              <a:rPr lang="en-GB" sz="1100" dirty="0"/>
              <a:t>Crafting</a:t>
            </a:r>
          </a:p>
          <a:p>
            <a:r>
              <a:rPr lang="en-GB" sz="1100" dirty="0"/>
              <a:t>Sewing</a:t>
            </a:r>
          </a:p>
          <a:p>
            <a:r>
              <a:rPr lang="en-GB" sz="1100" dirty="0"/>
              <a:t>Other: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A2CD82B-5F93-36A9-5104-5D239811267E}"/>
              </a:ext>
            </a:extLst>
          </p:cNvPr>
          <p:cNvSpPr/>
          <p:nvPr/>
        </p:nvSpPr>
        <p:spPr>
          <a:xfrm>
            <a:off x="4543425" y="2216696"/>
            <a:ext cx="2052000" cy="314749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100" b="1" i="1" dirty="0"/>
              <a:t>Exploring and Learning</a:t>
            </a:r>
          </a:p>
          <a:p>
            <a:pPr algn="ctr"/>
            <a:endParaRPr lang="en-GB" sz="1100" b="1" i="1" dirty="0"/>
          </a:p>
          <a:p>
            <a:r>
              <a:rPr lang="en-GB" sz="1100" dirty="0"/>
              <a:t>Reading books</a:t>
            </a:r>
          </a:p>
          <a:p>
            <a:r>
              <a:rPr lang="en-GB" sz="1100" dirty="0"/>
              <a:t>Exploring nature</a:t>
            </a:r>
          </a:p>
          <a:p>
            <a:r>
              <a:rPr lang="en-GB" sz="1100" dirty="0"/>
              <a:t>Doing science experiments</a:t>
            </a:r>
          </a:p>
          <a:p>
            <a:r>
              <a:rPr lang="en-GB" sz="1100" dirty="0"/>
              <a:t>Learning about history</a:t>
            </a:r>
          </a:p>
          <a:p>
            <a:r>
              <a:rPr lang="en-GB" sz="1100" dirty="0"/>
              <a:t>Learning about space</a:t>
            </a:r>
          </a:p>
          <a:p>
            <a:r>
              <a:rPr lang="en-GB" sz="1100" dirty="0"/>
              <a:t>Learning about technology</a:t>
            </a:r>
          </a:p>
          <a:p>
            <a:r>
              <a:rPr lang="en-GB" sz="1100" dirty="0"/>
              <a:t>Other: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77A9792-B6FE-65EC-1C2A-DFDB135BD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688" y="4568398"/>
            <a:ext cx="1670174" cy="700772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CED2925-791C-C44D-5125-228876651620}"/>
              </a:ext>
            </a:extLst>
          </p:cNvPr>
          <p:cNvSpPr/>
          <p:nvPr/>
        </p:nvSpPr>
        <p:spPr>
          <a:xfrm>
            <a:off x="377444" y="5572247"/>
            <a:ext cx="2052000" cy="314749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100" b="1" i="1" dirty="0"/>
              <a:t>Entertainment</a:t>
            </a:r>
            <a:r>
              <a:rPr lang="en-GB" sz="1100" dirty="0"/>
              <a:t/>
            </a:r>
            <a:br>
              <a:rPr lang="en-GB" sz="1100" dirty="0"/>
            </a:br>
            <a:endParaRPr lang="en-GB" sz="1100" dirty="0"/>
          </a:p>
          <a:p>
            <a:r>
              <a:rPr lang="en-GB" sz="1100" dirty="0"/>
              <a:t>Watching movies</a:t>
            </a:r>
          </a:p>
          <a:p>
            <a:r>
              <a:rPr lang="en-GB" sz="1100" dirty="0"/>
              <a:t>Playing video games</a:t>
            </a:r>
          </a:p>
          <a:p>
            <a:r>
              <a:rPr lang="en-GB" sz="1100" dirty="0"/>
              <a:t>Watching TV shows</a:t>
            </a:r>
          </a:p>
          <a:p>
            <a:r>
              <a:rPr lang="en-GB" sz="1100" dirty="0"/>
              <a:t>Listening to music</a:t>
            </a:r>
          </a:p>
          <a:p>
            <a:r>
              <a:rPr lang="en-GB" sz="1100" dirty="0"/>
              <a:t>Playing board games</a:t>
            </a:r>
          </a:p>
          <a:p>
            <a:r>
              <a:rPr lang="en-GB" sz="1100" dirty="0"/>
              <a:t>Solving puzzles</a:t>
            </a:r>
          </a:p>
          <a:p>
            <a:r>
              <a:rPr lang="en-GB" sz="1100" dirty="0"/>
              <a:t>Building with LEGO</a:t>
            </a:r>
          </a:p>
          <a:p>
            <a:r>
              <a:rPr lang="en-GB" sz="1100" dirty="0"/>
              <a:t>Coding and programming</a:t>
            </a:r>
          </a:p>
          <a:p>
            <a:r>
              <a:rPr lang="en-GB" sz="1100" dirty="0"/>
              <a:t>Playing with gadgets</a:t>
            </a:r>
          </a:p>
          <a:p>
            <a:r>
              <a:rPr lang="en-GB" sz="1100" dirty="0"/>
              <a:t>Other: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9B9DD0C-C777-94AD-C049-B65967D2DA36}"/>
              </a:ext>
            </a:extLst>
          </p:cNvPr>
          <p:cNvSpPr/>
          <p:nvPr/>
        </p:nvSpPr>
        <p:spPr>
          <a:xfrm>
            <a:off x="2491425" y="5572247"/>
            <a:ext cx="2052000" cy="314749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100" b="1" i="1" dirty="0"/>
              <a:t>Food and Cooking</a:t>
            </a:r>
          </a:p>
          <a:p>
            <a:endParaRPr lang="en-GB" sz="1100" b="1" i="1" dirty="0"/>
          </a:p>
          <a:p>
            <a:r>
              <a:rPr lang="en-GB" sz="1100" dirty="0"/>
              <a:t>Baking</a:t>
            </a:r>
          </a:p>
          <a:p>
            <a:r>
              <a:rPr lang="en-GB" sz="1100" dirty="0"/>
              <a:t>Cooking new recipes</a:t>
            </a:r>
          </a:p>
          <a:p>
            <a:r>
              <a:rPr lang="en-GB" sz="1100" dirty="0"/>
              <a:t>Trying new foods</a:t>
            </a:r>
          </a:p>
          <a:p>
            <a:r>
              <a:rPr lang="en-GB" sz="1100" dirty="0"/>
              <a:t>Making snacks</a:t>
            </a:r>
          </a:p>
          <a:p>
            <a:r>
              <a:rPr lang="en-GB" sz="1100" dirty="0"/>
              <a:t>Going out for dinner</a:t>
            </a:r>
          </a:p>
          <a:p>
            <a:r>
              <a:rPr lang="en-GB" sz="1100" dirty="0"/>
              <a:t>Getting takeaway treats</a:t>
            </a:r>
          </a:p>
          <a:p>
            <a:r>
              <a:rPr lang="en-GB" sz="1100" dirty="0"/>
              <a:t>Sustainable eating</a:t>
            </a:r>
          </a:p>
          <a:p>
            <a:r>
              <a:rPr lang="en-GB" sz="1100" dirty="0"/>
              <a:t>Growing vegetables</a:t>
            </a:r>
          </a:p>
          <a:p>
            <a:r>
              <a:rPr lang="en-GB" sz="1100" dirty="0"/>
              <a:t>Other: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86FDE36-FDB9-6E14-602E-087FC0481AAB}"/>
              </a:ext>
            </a:extLst>
          </p:cNvPr>
          <p:cNvSpPr/>
          <p:nvPr/>
        </p:nvSpPr>
        <p:spPr>
          <a:xfrm>
            <a:off x="4588213" y="5572247"/>
            <a:ext cx="2052000" cy="314749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100" b="1" i="1" dirty="0"/>
              <a:t>Helping and Social</a:t>
            </a:r>
          </a:p>
          <a:p>
            <a:pPr algn="ctr"/>
            <a:endParaRPr lang="en-GB" sz="1100" b="1" i="1" dirty="0"/>
          </a:p>
          <a:p>
            <a:r>
              <a:rPr lang="en-GB" sz="1100" dirty="0"/>
              <a:t>Volunteering</a:t>
            </a:r>
          </a:p>
          <a:p>
            <a:r>
              <a:rPr lang="en-GB" sz="1100" dirty="0"/>
              <a:t>Helping with animals</a:t>
            </a:r>
          </a:p>
          <a:p>
            <a:r>
              <a:rPr lang="en-GB" sz="1100" dirty="0"/>
              <a:t>Organising events</a:t>
            </a:r>
          </a:p>
          <a:p>
            <a:r>
              <a:rPr lang="en-GB" sz="1100" dirty="0"/>
              <a:t>Helping family members</a:t>
            </a:r>
          </a:p>
          <a:p>
            <a:r>
              <a:rPr lang="en-GB" sz="1100" dirty="0"/>
              <a:t>Campaigning for important causes</a:t>
            </a:r>
          </a:p>
          <a:p>
            <a:r>
              <a:rPr lang="en-GB" sz="1100" dirty="0"/>
              <a:t>Being green</a:t>
            </a:r>
          </a:p>
          <a:p>
            <a:r>
              <a:rPr lang="en-GB" sz="1100" dirty="0"/>
              <a:t>Other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236B39F-F292-54D7-1FB5-C88026F44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040" y="8049343"/>
            <a:ext cx="1987459" cy="47808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2B38238-4027-81C0-7342-6ACB43987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145" y="7990411"/>
            <a:ext cx="1870280" cy="54144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1353504-0072-438F-9555-44B5EC4DF5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465" y="8049343"/>
            <a:ext cx="1909844" cy="49822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2B33396-7B9A-DAB8-37A4-56409D02CF6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999"/>
          <a:stretch/>
        </p:blipFill>
        <p:spPr>
          <a:xfrm>
            <a:off x="4739691" y="4632724"/>
            <a:ext cx="1659468" cy="5721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A86C058-3AAD-C4DA-A91A-5A7E71B395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332" y="4699138"/>
            <a:ext cx="1791530" cy="5700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0E2CA1-9C7B-1676-3A17-A0754A5C0B4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/>
          <a:srcRect l="14665" t="1" r="11395" b="1"/>
          <a:stretch/>
        </p:blipFill>
        <p:spPr>
          <a:xfrm>
            <a:off x="6247681" y="9169446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624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36A81-BF52-9636-1B18-7B06AFFF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20552"/>
            <a:ext cx="5915025" cy="792083"/>
          </a:xfrm>
        </p:spPr>
        <p:txBody>
          <a:bodyPr/>
          <a:lstStyle/>
          <a:p>
            <a:r>
              <a:rPr lang="en-GB" b="1" i="1" dirty="0"/>
              <a:t>Career interview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8BB586-DDD7-8951-7BAF-A8C4A4E7D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24FC58-D7AA-FDB8-75A2-CB279A716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988330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9B726A-7561-291B-A4B8-44E39FDC9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18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8A2F98-14A7-A73E-D51A-67D5FF72766B}"/>
              </a:ext>
            </a:extLst>
          </p:cNvPr>
          <p:cNvSpPr/>
          <p:nvPr/>
        </p:nvSpPr>
        <p:spPr>
          <a:xfrm>
            <a:off x="362915" y="1714528"/>
            <a:ext cx="6048672" cy="3600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Name: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03B2D8-C4B2-F560-40CA-CB8E008CECE7}"/>
              </a:ext>
            </a:extLst>
          </p:cNvPr>
          <p:cNvSpPr/>
          <p:nvPr/>
        </p:nvSpPr>
        <p:spPr>
          <a:xfrm>
            <a:off x="380783" y="2066802"/>
            <a:ext cx="6048672" cy="597477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b="1" i="1" dirty="0"/>
              <a:t>Questions</a:t>
            </a:r>
          </a:p>
          <a:p>
            <a:r>
              <a:rPr lang="en-GB" sz="1200" b="1" i="1" dirty="0"/>
              <a:t>Career Background</a:t>
            </a: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What is your job title and what is it that you do?</a:t>
            </a:r>
          </a:p>
          <a:p>
            <a:pPr marL="228600" indent="-228600">
              <a:buAutoNum type="arabicPeriod"/>
            </a:pPr>
            <a:r>
              <a:rPr lang="en-GB" sz="1200" dirty="0"/>
              <a:t>How did you decide to pursue this career?</a:t>
            </a:r>
          </a:p>
          <a:p>
            <a:pPr marL="228600" indent="-228600">
              <a:buAutoNum type="arabicPeriod"/>
            </a:pPr>
            <a:r>
              <a:rPr lang="en-GB" sz="1200" dirty="0"/>
              <a:t>What education or training did you need to get this job?</a:t>
            </a:r>
          </a:p>
          <a:p>
            <a:pPr marL="228600" indent="-228600">
              <a:buAutoNum type="arabicPeriod"/>
            </a:pPr>
            <a:endParaRPr lang="en-GB" sz="1200" b="1" i="1" dirty="0"/>
          </a:p>
          <a:p>
            <a:r>
              <a:rPr lang="en-GB" sz="1200" b="1" i="1" dirty="0"/>
              <a:t>Daily Tasks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Can you describe what a typical day at work is like for you?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What are the main tasks you handle on a daily basis?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r>
              <a:rPr lang="en-GB" sz="1200" b="1" i="1" dirty="0"/>
              <a:t>Likes and Dislikes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What do you enjoy most about your job?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Are there any challenges or things you find difficult about your job?</a:t>
            </a:r>
          </a:p>
          <a:p>
            <a:endParaRPr lang="en-GB" sz="1200" dirty="0"/>
          </a:p>
          <a:p>
            <a:r>
              <a:rPr lang="en-GB" sz="1200" b="1" i="1" dirty="0"/>
              <a:t>Career Journey</a:t>
            </a: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Have you always worked in this field, or did you have other jobs before?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How did you progress in your career to get to where you are now?</a:t>
            </a:r>
          </a:p>
          <a:p>
            <a:endParaRPr lang="en-GB" sz="1200" dirty="0"/>
          </a:p>
          <a:p>
            <a:r>
              <a:rPr lang="en-GB" sz="1200" b="1" i="1" dirty="0"/>
              <a:t>Advice for Aspiring Students</a:t>
            </a: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What advice would you give to someone who is interested in a similar career?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Are there specific skills or qualities that are important for success in your field?</a:t>
            </a:r>
          </a:p>
          <a:p>
            <a:pPr marL="228600" indent="-228600">
              <a:buFont typeface="+mj-lt"/>
              <a:buAutoNum type="arabicPeriod"/>
            </a:pPr>
            <a:endParaRPr lang="en-GB" sz="1200" dirty="0"/>
          </a:p>
          <a:p>
            <a:r>
              <a:rPr lang="en-GB" sz="1200" b="1" i="1" dirty="0"/>
              <a:t>Work-Life Balance</a:t>
            </a: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How do you manage your work responsibilities with your personal life?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What do you like to do in your free time to unwind?</a:t>
            </a:r>
          </a:p>
          <a:p>
            <a:endParaRPr lang="en-GB" sz="1200" dirty="0"/>
          </a:p>
          <a:p>
            <a:r>
              <a:rPr lang="en-GB" sz="1200" b="1" i="1" dirty="0"/>
              <a:t>Future Goals</a:t>
            </a:r>
            <a:endParaRPr lang="en-GB" sz="1200" dirty="0"/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Do you have any future career goals or aspirations?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Are there new skills you want to learn or areas you want to explore?</a:t>
            </a:r>
          </a:p>
          <a:p>
            <a:endParaRPr lang="en-GB" sz="1200" b="1" i="1" dirty="0"/>
          </a:p>
          <a:p>
            <a:r>
              <a:rPr lang="en-GB" sz="1200" b="1" i="1" dirty="0"/>
              <a:t>Closing Thoughts</a:t>
            </a:r>
          </a:p>
          <a:p>
            <a:pPr marL="228600" indent="-228600">
              <a:buFont typeface="+mj-lt"/>
              <a:buAutoNum type="arabicPeriod"/>
            </a:pPr>
            <a:r>
              <a:rPr lang="en-GB" sz="1200" dirty="0"/>
              <a:t>Is there anything else you'd like to share about your career or your journey?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505202-5110-5762-9A65-D1613529B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859" y="1226766"/>
            <a:ext cx="1540728" cy="14413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C92D208-49CE-5F93-F773-702E54A56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176" y="8236035"/>
            <a:ext cx="2886075" cy="952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70A9BF5-5075-DF16-0E35-87FB63BCBE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0684" y="8292499"/>
            <a:ext cx="2657475" cy="914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9FAA9D-1170-AAB2-0548-CCD9E55782B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6321824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16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30A6C-9504-1242-0A17-EB51AF2E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15D891-5253-E527-76A7-ED342B3C1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28800" y="9181402"/>
            <a:ext cx="3096344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5A45C4-7605-4EED-B67D-B6575CD12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19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88EBB80-3E1B-D82B-1D10-B93DE8E0C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81" y="920552"/>
            <a:ext cx="6598319" cy="1008112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What questions might you be asked?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B2E199-9289-D4D9-FD68-DC38A126E309}"/>
              </a:ext>
            </a:extLst>
          </p:cNvPr>
          <p:cNvSpPr/>
          <p:nvPr/>
        </p:nvSpPr>
        <p:spPr>
          <a:xfrm>
            <a:off x="2384884" y="3828417"/>
            <a:ext cx="2088232" cy="1224136"/>
          </a:xfrm>
          <a:prstGeom prst="ellips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/>
              <a:t>Interview Questions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9EE38B-9BB8-1D3E-EFC2-69A8E9282FC8}"/>
              </a:ext>
            </a:extLst>
          </p:cNvPr>
          <p:cNvSpPr/>
          <p:nvPr/>
        </p:nvSpPr>
        <p:spPr>
          <a:xfrm>
            <a:off x="328092" y="8176442"/>
            <a:ext cx="6201816" cy="809006"/>
          </a:xfrm>
          <a:prstGeom prst="rect">
            <a:avLst/>
          </a:prstGeom>
          <a:solidFill>
            <a:srgbClr val="AABD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What do you think interview questions are like? Write down as many ideas as you can in one minute.</a:t>
            </a:r>
          </a:p>
          <a:p>
            <a:pPr algn="ctr"/>
            <a:r>
              <a:rPr lang="en-GB" sz="1400" dirty="0"/>
              <a:t>We have provided some questions to guide your thinking.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4FB6AC-3F72-B5D8-C272-6CCBFB0970C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86536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720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7684" y="9181402"/>
            <a:ext cx="3047460" cy="527403"/>
          </a:xfrm>
        </p:spPr>
        <p:txBody>
          <a:bodyPr/>
          <a:lstStyle/>
          <a:p>
            <a:r>
              <a:rPr lang="en-US" dirty="0"/>
              <a:t>ESB-RES-C218 </a:t>
            </a:r>
          </a:p>
          <a:p>
            <a:r>
              <a:rPr lang="en-US" dirty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E5C651A-6543-4824-AF35-935D17A1D53E}"/>
              </a:ext>
            </a:extLst>
          </p:cNvPr>
          <p:cNvGrpSpPr/>
          <p:nvPr/>
        </p:nvGrpSpPr>
        <p:grpSpPr>
          <a:xfrm>
            <a:off x="1835444" y="4088904"/>
            <a:ext cx="3168351" cy="2056651"/>
            <a:chOff x="6156176" y="4775069"/>
            <a:chExt cx="2186457" cy="148547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F64AD5-333E-4D27-9C40-576DBC9C0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F1BF4B-35B1-4A97-B9C3-930E5B2A78F7}"/>
                </a:ext>
              </a:extLst>
            </p:cNvPr>
            <p:cNvSpPr txBox="1"/>
            <p:nvPr/>
          </p:nvSpPr>
          <p:spPr>
            <a:xfrm>
              <a:off x="6476075" y="4979888"/>
              <a:ext cx="1546657" cy="25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51328" y="4471591"/>
            <a:ext cx="2825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i="1" dirty="0"/>
              <a:t>Section 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67EFD4-7AEC-C3C5-E904-0D2C920BFBE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6623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764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30A6C-9504-1242-0A17-EB51AF2E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15D891-5253-E527-76A7-ED342B3C1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7684" y="9181402"/>
            <a:ext cx="2975452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5A45C4-7605-4EED-B67D-B6575CD12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20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88EBB80-3E1B-D82B-1D10-B93DE8E0C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81" y="920552"/>
            <a:ext cx="6598319" cy="1008112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Weird and wonderful questions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2AFB9A-13E2-CFF3-71B0-83FADF65400A}"/>
              </a:ext>
            </a:extLst>
          </p:cNvPr>
          <p:cNvSpPr txBox="1"/>
          <p:nvPr/>
        </p:nvSpPr>
        <p:spPr>
          <a:xfrm>
            <a:off x="259681" y="1928664"/>
            <a:ext cx="6246694" cy="7201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GB" sz="1100" dirty="0"/>
              <a:t>If you could have any superpower for a day, what would it be, and how would you use it to make the world a better place?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If you were shrunk to the size of a pencil and put in a blender, how would you get out?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If you were in charge of planning a school trip to anywhere in the world, where would you choose to go and what exciting activities would you include?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If you could invent a new holiday, what would it be called, and how would people celebrate it?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How many lightbulbs are in this building?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If you were on a desert island and could only bring three things or people there, what or who would you bring?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If you could change on rule in a game or sport, what would it be, and why?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Imagine you have the ability to talk to plants. What do you think they would say, and how might that change the way we care for our environment?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What would the name of your autobiography be?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Name 5 uses for a stapler without staples.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If you were given a chance to spend a day as a famous historical figure, who would you choose, and what would you do during that day?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Would you rather face 1 horse-sized duck, or 100 duck-sized horses?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What do wood and alcohol have in common?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What do you think the world will be like in 100 years? Describe your vision of the future.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Describe how you would use a paperclip to save the world from an alien invasion.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If you could have a conversation with an alien from another planet, what three questions would you ask, and why are these questions important?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If your job title had to rhyme with your favourite food, what would your job title be?</a:t>
            </a:r>
          </a:p>
          <a:p>
            <a:pPr marL="228600" indent="-228600">
              <a:buFont typeface="+mj-lt"/>
              <a:buAutoNum type="arabicPeriod"/>
            </a:pPr>
            <a:endParaRPr lang="en-GB" sz="1100" dirty="0"/>
          </a:p>
          <a:p>
            <a:pPr marL="228600" indent="-228600">
              <a:buFont typeface="+mj-lt"/>
              <a:buAutoNum type="arabicPeriod"/>
            </a:pPr>
            <a:r>
              <a:rPr lang="en-GB" sz="1100" dirty="0"/>
              <a:t>If you could choose a famous person to sit next to in lessons, who would it be and why?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D016B7-173F-7150-E51D-909D2B84E16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63003" y="9130636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1735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3892A9-E0DA-89F3-98A1-15A40895C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B2F01-A3C3-3E45-D016-06A781C5D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3060338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7C8FEF-F86B-00B0-C3CF-8BB79236A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21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865616-4BF3-103F-47B3-215F6E4F2B2B}"/>
              </a:ext>
            </a:extLst>
          </p:cNvPr>
          <p:cNvSpPr/>
          <p:nvPr/>
        </p:nvSpPr>
        <p:spPr>
          <a:xfrm>
            <a:off x="229553" y="1280592"/>
            <a:ext cx="6398893" cy="432048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ysClr val="windowText" lastClr="000000"/>
                </a:solidFill>
              </a:rPr>
              <a:t>Sort these pieces of advice into the ‘do’ and ‘don’t’ columns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3C661E-D0F6-D1D0-6407-6837BBD19D13}"/>
              </a:ext>
            </a:extLst>
          </p:cNvPr>
          <p:cNvGrpSpPr/>
          <p:nvPr/>
        </p:nvGrpSpPr>
        <p:grpSpPr>
          <a:xfrm>
            <a:off x="262908" y="7401272"/>
            <a:ext cx="6307689" cy="1656184"/>
            <a:chOff x="395536" y="2924944"/>
            <a:chExt cx="9505056" cy="279174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2BCB342-B228-2B38-2EF4-65687273F8CC}"/>
                </a:ext>
              </a:extLst>
            </p:cNvPr>
            <p:cNvSpPr/>
            <p:nvPr/>
          </p:nvSpPr>
          <p:spPr>
            <a:xfrm>
              <a:off x="395536" y="2924944"/>
              <a:ext cx="2160240" cy="720080"/>
            </a:xfrm>
            <a:prstGeom prst="rect">
              <a:avLst/>
            </a:prstGeom>
            <a:solidFill>
              <a:srgbClr val="FBD10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Exaggerate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414678-6348-9004-A3D9-BF75ECED3BCC}"/>
                </a:ext>
              </a:extLst>
            </p:cNvPr>
            <p:cNvSpPr/>
            <p:nvPr/>
          </p:nvSpPr>
          <p:spPr>
            <a:xfrm>
              <a:off x="395536" y="3949824"/>
              <a:ext cx="2160240" cy="720080"/>
            </a:xfrm>
            <a:prstGeom prst="rect">
              <a:avLst/>
            </a:prstGeom>
            <a:solidFill>
              <a:srgbClr val="F58A1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Be honest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5705FE6-5E9E-41CB-3620-1226C7978EC6}"/>
                </a:ext>
              </a:extLst>
            </p:cNvPr>
            <p:cNvSpPr/>
            <p:nvPr/>
          </p:nvSpPr>
          <p:spPr>
            <a:xfrm>
              <a:off x="2874690" y="2924944"/>
              <a:ext cx="2160240" cy="720080"/>
            </a:xfrm>
            <a:prstGeom prst="rect">
              <a:avLst/>
            </a:prstGeom>
            <a:solidFill>
              <a:srgbClr val="F58A1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Ask for clarification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BDE8850-6989-A783-06F7-F4CF91DE3C88}"/>
                </a:ext>
              </a:extLst>
            </p:cNvPr>
            <p:cNvSpPr/>
            <p:nvPr/>
          </p:nvSpPr>
          <p:spPr>
            <a:xfrm>
              <a:off x="2874690" y="3949824"/>
              <a:ext cx="2160240" cy="720080"/>
            </a:xfrm>
            <a:prstGeom prst="rect">
              <a:avLst/>
            </a:prstGeom>
            <a:solidFill>
              <a:srgbClr val="FBD10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Use slang or jargon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93E6431-0922-B074-1055-EB105504703E}"/>
                </a:ext>
              </a:extLst>
            </p:cNvPr>
            <p:cNvSpPr/>
            <p:nvPr/>
          </p:nvSpPr>
          <p:spPr>
            <a:xfrm>
              <a:off x="395536" y="4971431"/>
              <a:ext cx="2160240" cy="720080"/>
            </a:xfrm>
            <a:prstGeom prst="rect">
              <a:avLst/>
            </a:prstGeom>
            <a:solidFill>
              <a:srgbClr val="FBD10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Interrupt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7C0FECA-DAF9-5EB8-D731-7CF8CDB35427}"/>
                </a:ext>
              </a:extLst>
            </p:cNvPr>
            <p:cNvSpPr/>
            <p:nvPr/>
          </p:nvSpPr>
          <p:spPr>
            <a:xfrm>
              <a:off x="2874690" y="4996604"/>
              <a:ext cx="2160240" cy="720080"/>
            </a:xfrm>
            <a:prstGeom prst="rect">
              <a:avLst/>
            </a:prstGeom>
            <a:solidFill>
              <a:srgbClr val="F58A1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Listen carefully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5F2BC16-92D0-131E-E26A-D9F5282EB93E}"/>
                </a:ext>
              </a:extLst>
            </p:cNvPr>
            <p:cNvSpPr/>
            <p:nvPr/>
          </p:nvSpPr>
          <p:spPr>
            <a:xfrm>
              <a:off x="5261198" y="2924944"/>
              <a:ext cx="2160240" cy="720080"/>
            </a:xfrm>
            <a:prstGeom prst="rect">
              <a:avLst/>
            </a:prstGeom>
            <a:solidFill>
              <a:srgbClr val="FBD10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Rush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D7ED2D6-4ADB-67F4-8FA8-3D4D7E3667C0}"/>
                </a:ext>
              </a:extLst>
            </p:cNvPr>
            <p:cNvSpPr/>
            <p:nvPr/>
          </p:nvSpPr>
          <p:spPr>
            <a:xfrm>
              <a:off x="5261198" y="3949824"/>
              <a:ext cx="2160240" cy="720080"/>
            </a:xfrm>
            <a:prstGeom prst="rect">
              <a:avLst/>
            </a:prstGeom>
            <a:solidFill>
              <a:srgbClr val="F58A1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Think before speaking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7812329-87C6-A20E-24A5-2756CAA334AA}"/>
                </a:ext>
              </a:extLst>
            </p:cNvPr>
            <p:cNvSpPr/>
            <p:nvPr/>
          </p:nvSpPr>
          <p:spPr>
            <a:xfrm>
              <a:off x="7740352" y="2924944"/>
              <a:ext cx="2160240" cy="720080"/>
            </a:xfrm>
            <a:prstGeom prst="rect">
              <a:avLst/>
            </a:prstGeom>
            <a:solidFill>
              <a:srgbClr val="F58A1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Ramble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5606367-44B7-8AAF-6776-F6A9C4250B64}"/>
                </a:ext>
              </a:extLst>
            </p:cNvPr>
            <p:cNvSpPr/>
            <p:nvPr/>
          </p:nvSpPr>
          <p:spPr>
            <a:xfrm>
              <a:off x="7740352" y="3949824"/>
              <a:ext cx="2160240" cy="720080"/>
            </a:xfrm>
            <a:prstGeom prst="rect">
              <a:avLst/>
            </a:prstGeom>
            <a:solidFill>
              <a:srgbClr val="FBD10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Speak clearly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BF79A9-91C0-55F3-FA25-588C17F0B5D2}"/>
                </a:ext>
              </a:extLst>
            </p:cNvPr>
            <p:cNvSpPr/>
            <p:nvPr/>
          </p:nvSpPr>
          <p:spPr>
            <a:xfrm>
              <a:off x="5261198" y="4971431"/>
              <a:ext cx="2160240" cy="720080"/>
            </a:xfrm>
            <a:prstGeom prst="rect">
              <a:avLst/>
            </a:prstGeom>
            <a:solidFill>
              <a:srgbClr val="FBD10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Be negative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AB5D64A-0EC0-826D-2D61-F278FB3AC1E3}"/>
                </a:ext>
              </a:extLst>
            </p:cNvPr>
            <p:cNvSpPr/>
            <p:nvPr/>
          </p:nvSpPr>
          <p:spPr>
            <a:xfrm>
              <a:off x="7740352" y="4996604"/>
              <a:ext cx="2160240" cy="720080"/>
            </a:xfrm>
            <a:prstGeom prst="rect">
              <a:avLst/>
            </a:prstGeom>
            <a:solidFill>
              <a:srgbClr val="F58A1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Use examples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C59909D-E9B6-1A2D-1D3F-131C6F8BB7EA}"/>
              </a:ext>
            </a:extLst>
          </p:cNvPr>
          <p:cNvSpPr/>
          <p:nvPr/>
        </p:nvSpPr>
        <p:spPr>
          <a:xfrm>
            <a:off x="221146" y="1839528"/>
            <a:ext cx="2909707" cy="432048"/>
          </a:xfrm>
          <a:prstGeom prst="rect">
            <a:avLst/>
          </a:prstGeom>
          <a:solidFill>
            <a:srgbClr val="FCE7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3FB8886-6E60-E53A-98B9-C082E0F8CEDB}"/>
              </a:ext>
            </a:extLst>
          </p:cNvPr>
          <p:cNvSpPr/>
          <p:nvPr/>
        </p:nvSpPr>
        <p:spPr>
          <a:xfrm>
            <a:off x="3727146" y="1839528"/>
            <a:ext cx="2901300" cy="432048"/>
          </a:xfrm>
          <a:prstGeom prst="rect">
            <a:avLst/>
          </a:prstGeom>
          <a:solidFill>
            <a:srgbClr val="FCE7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Don’t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BD8546-D6A6-688A-0E18-02A52B0BAD4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66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00F0CA4-4BFF-D9EB-4795-B14FFA65FD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6"/>
          <a:stretch/>
        </p:blipFill>
        <p:spPr>
          <a:xfrm flipH="1">
            <a:off x="2603468" y="6479202"/>
            <a:ext cx="4158462" cy="2702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444523-0647-E26C-EE07-1434FA7FD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9"/>
            <a:ext cx="5915025" cy="576064"/>
          </a:xfrm>
        </p:spPr>
        <p:txBody>
          <a:bodyPr/>
          <a:lstStyle/>
          <a:p>
            <a:r>
              <a:rPr lang="en-GB" b="1" i="1" dirty="0"/>
              <a:t>Constructive feedback ideas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AD009E-3E70-A210-42CA-86CEB18B2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CB286-D7E4-291D-B04B-8507044C7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7684" y="9181402"/>
            <a:ext cx="2975452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DC038-AD23-5B9C-1B8A-D7D1925B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6C5CED-BBFD-0CA8-C052-E7D9EF8DF18A}"/>
              </a:ext>
            </a:extLst>
          </p:cNvPr>
          <p:cNvSpPr txBox="1"/>
          <p:nvPr/>
        </p:nvSpPr>
        <p:spPr>
          <a:xfrm>
            <a:off x="260648" y="1640633"/>
            <a:ext cx="5688632" cy="5603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I liked how you talked about your skills when you mentioned...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Maybe you could tell us more about...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Can you give an example of when you did...?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You made a good point when you talked about...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To make your answer better, try explaining more about...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I thought it was great when you answered the question about […] by...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Could you tell us more about...?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Your answer was clear when you talked about...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You could make your answer even better by talking more about...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Try using a real-life example to explain...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I liked how you explained [...] by...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Maybe you could give us some background information on...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You did a good job of showing your skills when you talked about...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To make your answer more complete, add details about...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You showed that you understand […] when you said...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You answered the question about […] well by...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Try adding more details to your answer by talking about...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I noticed that your answer was simple and clear, especially when you talked about...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You summarised your skills nicely when you mentioned...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Your answer showed that you understand […] because...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91EFA3-5642-94E7-149B-783E8D27D3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75187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4111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E035D5-668D-0835-DE2E-C2ADDB3AF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0E690-DF80-5B94-D8F5-084F552E8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988330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C9A1D-AFD9-2701-2BBD-1C4E520FA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23</a:t>
            </a:fld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EF9F2E3-76E5-11CC-F30E-D567291707CF}"/>
              </a:ext>
            </a:extLst>
          </p:cNvPr>
          <p:cNvGrpSpPr/>
          <p:nvPr/>
        </p:nvGrpSpPr>
        <p:grpSpPr>
          <a:xfrm>
            <a:off x="278915" y="4687202"/>
            <a:ext cx="6267902" cy="531595"/>
            <a:chOff x="108735" y="6969224"/>
            <a:chExt cx="8904732" cy="146169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5D2449-4489-0702-2C62-FFD1F0833259}"/>
                </a:ext>
              </a:extLst>
            </p:cNvPr>
            <p:cNvCxnSpPr/>
            <p:nvPr/>
          </p:nvCxnSpPr>
          <p:spPr>
            <a:xfrm>
              <a:off x="541307" y="7329264"/>
              <a:ext cx="8231934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75A7899-8A98-15A7-940F-CE2B7A4ED860}"/>
                </a:ext>
              </a:extLst>
            </p:cNvPr>
            <p:cNvCxnSpPr/>
            <p:nvPr/>
          </p:nvCxnSpPr>
          <p:spPr>
            <a:xfrm>
              <a:off x="541307" y="6969224"/>
              <a:ext cx="0" cy="720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F677A06-E488-08D6-AACE-E57DF40FC69D}"/>
                </a:ext>
              </a:extLst>
            </p:cNvPr>
            <p:cNvCxnSpPr/>
            <p:nvPr/>
          </p:nvCxnSpPr>
          <p:spPr>
            <a:xfrm>
              <a:off x="4579907" y="6969224"/>
              <a:ext cx="0" cy="720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F2CE690-F0FB-6628-5BB3-07FE8702868D}"/>
                </a:ext>
              </a:extLst>
            </p:cNvPr>
            <p:cNvCxnSpPr/>
            <p:nvPr/>
          </p:nvCxnSpPr>
          <p:spPr>
            <a:xfrm>
              <a:off x="8773241" y="6969224"/>
              <a:ext cx="0" cy="720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74D0B01-95CE-5142-0651-374EF0055B6C}"/>
                </a:ext>
              </a:extLst>
            </p:cNvPr>
            <p:cNvSpPr/>
            <p:nvPr/>
          </p:nvSpPr>
          <p:spPr>
            <a:xfrm>
              <a:off x="108735" y="7669269"/>
              <a:ext cx="1471908" cy="7616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200" b="0" cap="none" spc="0" dirty="0">
                  <a:ln w="0"/>
                  <a:solidFill>
                    <a:srgbClr val="E6151D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Not pertinent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48520C4-4FBD-DFDB-20C4-1E990D55A29B}"/>
                </a:ext>
              </a:extLst>
            </p:cNvPr>
            <p:cNvSpPr/>
            <p:nvPr/>
          </p:nvSpPr>
          <p:spPr>
            <a:xfrm>
              <a:off x="7926253" y="7614417"/>
              <a:ext cx="1087214" cy="7616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200" b="0" cap="none" spc="0" dirty="0">
                  <a:ln w="0"/>
                  <a:solidFill>
                    <a:srgbClr val="AABD1D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Pertinent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D9A4781-3498-A4F5-90AD-B742C44E2423}"/>
                </a:ext>
              </a:extLst>
            </p:cNvPr>
            <p:cNvSpPr/>
            <p:nvPr/>
          </p:nvSpPr>
          <p:spPr>
            <a:xfrm>
              <a:off x="3975452" y="7659252"/>
              <a:ext cx="1208919" cy="7616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200" b="0" cap="none" spc="0" dirty="0">
                  <a:ln w="0"/>
                  <a:solidFill>
                    <a:srgbClr val="F58A1D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Somewhat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176B1301-A77A-6974-2FDC-310DB7109536}"/>
              </a:ext>
            </a:extLst>
          </p:cNvPr>
          <p:cNvSpPr/>
          <p:nvPr/>
        </p:nvSpPr>
        <p:spPr>
          <a:xfrm>
            <a:off x="4824719" y="1617201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Relevant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1D8EAC-0725-43CB-2249-D8DD40CC261D}"/>
              </a:ext>
            </a:extLst>
          </p:cNvPr>
          <p:cNvSpPr/>
          <p:nvPr/>
        </p:nvSpPr>
        <p:spPr>
          <a:xfrm>
            <a:off x="4824719" y="1905233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Suitable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6CA244-3C65-AB0E-4BF4-8A5A5824E81E}"/>
              </a:ext>
            </a:extLst>
          </p:cNvPr>
          <p:cNvSpPr/>
          <p:nvPr/>
        </p:nvSpPr>
        <p:spPr>
          <a:xfrm>
            <a:off x="4824719" y="2193265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Applicable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59FD883-D7FB-6430-28D0-7D60730ACA41}"/>
              </a:ext>
            </a:extLst>
          </p:cNvPr>
          <p:cNvSpPr/>
          <p:nvPr/>
        </p:nvSpPr>
        <p:spPr>
          <a:xfrm>
            <a:off x="4824719" y="2481297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Appropriate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D07354-EDA3-42E6-E401-4F8231ACC2C6}"/>
              </a:ext>
            </a:extLst>
          </p:cNvPr>
          <p:cNvSpPr/>
          <p:nvPr/>
        </p:nvSpPr>
        <p:spPr>
          <a:xfrm>
            <a:off x="4824719" y="2769329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To the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728C495-AF7F-AE67-987D-A9B88B32ED6E}"/>
              </a:ext>
            </a:extLst>
          </p:cNvPr>
          <p:cNvSpPr/>
          <p:nvPr/>
        </p:nvSpPr>
        <p:spPr>
          <a:xfrm>
            <a:off x="4824719" y="3057361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To the purpose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6B9FDDB-9013-1C3B-D283-7A4A7B1A6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83" y="1060901"/>
            <a:ext cx="7886700" cy="504055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Pertinent or not pertinent?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B0C9A-5B5E-DF8E-3968-190CCCD767B5}"/>
              </a:ext>
            </a:extLst>
          </p:cNvPr>
          <p:cNvSpPr txBox="1"/>
          <p:nvPr/>
        </p:nvSpPr>
        <p:spPr>
          <a:xfrm>
            <a:off x="449616" y="2099478"/>
            <a:ext cx="4214363" cy="600164"/>
          </a:xfrm>
          <a:prstGeom prst="rect">
            <a:avLst/>
          </a:prstGeom>
          <a:solidFill>
            <a:srgbClr val="FCE784"/>
          </a:solidFill>
        </p:spPr>
        <p:txBody>
          <a:bodyPr wrap="square">
            <a:spAutoFit/>
          </a:bodyPr>
          <a:lstStyle/>
          <a:p>
            <a:r>
              <a:rPr lang="en-GB" sz="1100" dirty="0"/>
              <a:t>"I was really proud of myself when I woke up early last Sunday and made pancakes for breakfast. It was a great feeling because I usually skip breakfast, so this was a big accomplishment for me."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0E2436-36D0-00B9-C86B-4878FDCB8D8A}"/>
              </a:ext>
            </a:extLst>
          </p:cNvPr>
          <p:cNvSpPr txBox="1"/>
          <p:nvPr/>
        </p:nvSpPr>
        <p:spPr>
          <a:xfrm>
            <a:off x="449616" y="3504714"/>
            <a:ext cx="6055441" cy="600164"/>
          </a:xfrm>
          <a:prstGeom prst="rect">
            <a:avLst/>
          </a:prstGeom>
          <a:solidFill>
            <a:srgbClr val="FCE784"/>
          </a:solidFill>
        </p:spPr>
        <p:txBody>
          <a:bodyPr wrap="square">
            <a:spAutoFit/>
          </a:bodyPr>
          <a:lstStyle/>
          <a:p>
            <a:r>
              <a:rPr lang="en-GB" sz="1100" dirty="0"/>
              <a:t>"I felt really proud last Sunday when I made breakfast for my family. Normally, I struggle with time management, but that morning, I woke up early, planned the menu, and cooked homemade pancakes. It was about taking responsibility and being organised, qualities I think are important.”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8BC6E6-97B8-09AD-0DBC-575575DBEF13}"/>
              </a:ext>
            </a:extLst>
          </p:cNvPr>
          <p:cNvSpPr txBox="1"/>
          <p:nvPr/>
        </p:nvSpPr>
        <p:spPr>
          <a:xfrm>
            <a:off x="449616" y="2888703"/>
            <a:ext cx="4214363" cy="430887"/>
          </a:xfrm>
          <a:prstGeom prst="rect">
            <a:avLst/>
          </a:prstGeom>
          <a:solidFill>
            <a:srgbClr val="FCE784"/>
          </a:solidFill>
        </p:spPr>
        <p:txBody>
          <a:bodyPr wrap="square">
            <a:spAutoFit/>
          </a:bodyPr>
          <a:lstStyle/>
          <a:p>
            <a:r>
              <a:rPr lang="en-GB" sz="1100" dirty="0"/>
              <a:t>“My family were really proud of me when I made breakfast for them last week.”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EDEEFB5-6892-E904-BA1E-9C937EAC4D8E}"/>
              </a:ext>
            </a:extLst>
          </p:cNvPr>
          <p:cNvGrpSpPr/>
          <p:nvPr/>
        </p:nvGrpSpPr>
        <p:grpSpPr>
          <a:xfrm>
            <a:off x="226709" y="8512000"/>
            <a:ext cx="6267902" cy="531595"/>
            <a:chOff x="108735" y="6969224"/>
            <a:chExt cx="8904732" cy="146169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4C8641C-233E-1CDC-36AA-AAA4D2949DC1}"/>
                </a:ext>
              </a:extLst>
            </p:cNvPr>
            <p:cNvCxnSpPr/>
            <p:nvPr/>
          </p:nvCxnSpPr>
          <p:spPr>
            <a:xfrm>
              <a:off x="541307" y="7329264"/>
              <a:ext cx="8231934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3A5658F-2DBB-D202-8F9B-2B9C26A88AC6}"/>
                </a:ext>
              </a:extLst>
            </p:cNvPr>
            <p:cNvCxnSpPr/>
            <p:nvPr/>
          </p:nvCxnSpPr>
          <p:spPr>
            <a:xfrm>
              <a:off x="541307" y="6969224"/>
              <a:ext cx="0" cy="720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C4F3D3A-E7E2-6CE4-5E69-12C57615BC74}"/>
                </a:ext>
              </a:extLst>
            </p:cNvPr>
            <p:cNvCxnSpPr/>
            <p:nvPr/>
          </p:nvCxnSpPr>
          <p:spPr>
            <a:xfrm>
              <a:off x="4579907" y="6969224"/>
              <a:ext cx="0" cy="720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4E8DEA5-74E8-67BC-9341-548051D80E33}"/>
                </a:ext>
              </a:extLst>
            </p:cNvPr>
            <p:cNvCxnSpPr/>
            <p:nvPr/>
          </p:nvCxnSpPr>
          <p:spPr>
            <a:xfrm>
              <a:off x="8773241" y="6969224"/>
              <a:ext cx="0" cy="72008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162462F-4902-D372-73FD-4C0492BC896D}"/>
                </a:ext>
              </a:extLst>
            </p:cNvPr>
            <p:cNvSpPr/>
            <p:nvPr/>
          </p:nvSpPr>
          <p:spPr>
            <a:xfrm>
              <a:off x="108735" y="7669269"/>
              <a:ext cx="1471908" cy="7616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200" b="0" cap="none" spc="0" dirty="0">
                  <a:ln w="0"/>
                  <a:solidFill>
                    <a:srgbClr val="E6151D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Not pertinent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393060A-987C-78DD-08D7-96ADF9E3FA16}"/>
                </a:ext>
              </a:extLst>
            </p:cNvPr>
            <p:cNvSpPr/>
            <p:nvPr/>
          </p:nvSpPr>
          <p:spPr>
            <a:xfrm>
              <a:off x="7926253" y="7614417"/>
              <a:ext cx="1087214" cy="7616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200" b="0" cap="none" spc="0" dirty="0">
                  <a:ln w="0"/>
                  <a:solidFill>
                    <a:srgbClr val="AABD1D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Pertinent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E9AA2C6-94E0-FBCA-BDBB-AC4EF77D8228}"/>
                </a:ext>
              </a:extLst>
            </p:cNvPr>
            <p:cNvSpPr/>
            <p:nvPr/>
          </p:nvSpPr>
          <p:spPr>
            <a:xfrm>
              <a:off x="3975452" y="7659252"/>
              <a:ext cx="1208919" cy="7616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200" b="0" cap="none" spc="0" dirty="0">
                  <a:ln w="0"/>
                  <a:solidFill>
                    <a:srgbClr val="F58A1D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Somewhat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EFF24E9-A7E9-9EBF-62DE-8F752C9118C3}"/>
              </a:ext>
            </a:extLst>
          </p:cNvPr>
          <p:cNvSpPr/>
          <p:nvPr/>
        </p:nvSpPr>
        <p:spPr>
          <a:xfrm>
            <a:off x="4836558" y="5722635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Relevant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E5E2E9-2B4C-5AB5-4768-CF2968B90D22}"/>
              </a:ext>
            </a:extLst>
          </p:cNvPr>
          <p:cNvSpPr/>
          <p:nvPr/>
        </p:nvSpPr>
        <p:spPr>
          <a:xfrm>
            <a:off x="4836558" y="6010667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Suitable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1A53037-88C5-425A-AEDD-BDCDF0DFFEBC}"/>
              </a:ext>
            </a:extLst>
          </p:cNvPr>
          <p:cNvSpPr/>
          <p:nvPr/>
        </p:nvSpPr>
        <p:spPr>
          <a:xfrm>
            <a:off x="4836558" y="6298699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Applicable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9FE974E-4590-9E98-1D75-177A01155B8D}"/>
              </a:ext>
            </a:extLst>
          </p:cNvPr>
          <p:cNvSpPr/>
          <p:nvPr/>
        </p:nvSpPr>
        <p:spPr>
          <a:xfrm>
            <a:off x="4836558" y="6586731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Appropriate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A26A922-CCA4-8E57-33DF-6C93495554A2}"/>
              </a:ext>
            </a:extLst>
          </p:cNvPr>
          <p:cNvSpPr/>
          <p:nvPr/>
        </p:nvSpPr>
        <p:spPr>
          <a:xfrm>
            <a:off x="4836558" y="6874763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To the point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6CFC1B9-A19E-CDFA-C0FF-C54276B096EF}"/>
              </a:ext>
            </a:extLst>
          </p:cNvPr>
          <p:cNvSpPr/>
          <p:nvPr/>
        </p:nvSpPr>
        <p:spPr>
          <a:xfrm>
            <a:off x="4836558" y="7162795"/>
            <a:ext cx="1680341" cy="261877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To the purpose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B65C1C-FB2C-98AE-E1E6-2FA83DFEC0BB}"/>
              </a:ext>
            </a:extLst>
          </p:cNvPr>
          <p:cNvSpPr txBox="1"/>
          <p:nvPr/>
        </p:nvSpPr>
        <p:spPr>
          <a:xfrm>
            <a:off x="449616" y="5508274"/>
            <a:ext cx="40742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2. What job do you think you might want to do when you've finished education?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AA59B11-27F1-4F06-533B-93DE4CEC71B8}"/>
              </a:ext>
            </a:extLst>
          </p:cNvPr>
          <p:cNvSpPr txBox="1"/>
          <p:nvPr/>
        </p:nvSpPr>
        <p:spPr>
          <a:xfrm>
            <a:off x="473871" y="7594519"/>
            <a:ext cx="5978983" cy="261877"/>
          </a:xfrm>
          <a:prstGeom prst="rect">
            <a:avLst/>
          </a:prstGeom>
          <a:solidFill>
            <a:srgbClr val="FCE784"/>
          </a:solidFill>
        </p:spPr>
        <p:txBody>
          <a:bodyPr wrap="square">
            <a:spAutoFit/>
          </a:bodyPr>
          <a:lstStyle/>
          <a:p>
            <a:r>
              <a:rPr lang="en-GB" sz="1100" dirty="0"/>
              <a:t>“I would like to travel the world, there are so many different cultures I would like to experience!”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764A8F-17F0-5918-CA3A-CD6339A599DC}"/>
              </a:ext>
            </a:extLst>
          </p:cNvPr>
          <p:cNvSpPr txBox="1"/>
          <p:nvPr/>
        </p:nvSpPr>
        <p:spPr>
          <a:xfrm>
            <a:off x="480845" y="6833646"/>
            <a:ext cx="4210687" cy="600164"/>
          </a:xfrm>
          <a:prstGeom prst="rect">
            <a:avLst/>
          </a:prstGeom>
          <a:solidFill>
            <a:srgbClr val="FCE784"/>
          </a:solidFill>
        </p:spPr>
        <p:txBody>
          <a:bodyPr wrap="square">
            <a:spAutoFit/>
          </a:bodyPr>
          <a:lstStyle/>
          <a:p>
            <a:r>
              <a:rPr lang="en-GB" sz="1100" dirty="0"/>
              <a:t>"I think I'd like to be a chef when I grow up because I enjoy cooking with my family, and making delicious food for others makes me happy."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3A742E6-6A8E-F0C4-A796-9479085E7AB6}"/>
              </a:ext>
            </a:extLst>
          </p:cNvPr>
          <p:cNvSpPr txBox="1"/>
          <p:nvPr/>
        </p:nvSpPr>
        <p:spPr>
          <a:xfrm>
            <a:off x="453292" y="6130595"/>
            <a:ext cx="4210687" cy="600164"/>
          </a:xfrm>
          <a:prstGeom prst="rect">
            <a:avLst/>
          </a:prstGeom>
          <a:solidFill>
            <a:srgbClr val="FCE784"/>
          </a:solidFill>
        </p:spPr>
        <p:txBody>
          <a:bodyPr wrap="square">
            <a:spAutoFit/>
          </a:bodyPr>
          <a:lstStyle/>
          <a:p>
            <a:r>
              <a:rPr lang="en-GB" sz="1100" dirty="0"/>
              <a:t>"I'm planning to become a famous YouTuber, playing with my pet hamster and sharing videos of his daily life. People will love watching him eat tiny burritos and go on miniature adventures."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17C1755-B3F9-2D64-3187-46E1AE19FB95}"/>
              </a:ext>
            </a:extLst>
          </p:cNvPr>
          <p:cNvSpPr txBox="1"/>
          <p:nvPr/>
        </p:nvSpPr>
        <p:spPr>
          <a:xfrm>
            <a:off x="460867" y="1688848"/>
            <a:ext cx="49685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effectLst/>
              </a:rPr>
              <a:t>1. Tell me about a time you were proud of yourself:</a:t>
            </a:r>
            <a:endParaRPr lang="en-GB" sz="12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AB4C8E-41B2-5E8A-A7BF-B5EDA460EB0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325520" y="9165784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6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83484-12B1-E7A3-F663-0CEF7E738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1080115"/>
          </a:xfrm>
        </p:spPr>
        <p:txBody>
          <a:bodyPr>
            <a:normAutofit/>
          </a:bodyPr>
          <a:lstStyle/>
          <a:p>
            <a:r>
              <a:rPr lang="en-GB" sz="3200" b="1" i="1" dirty="0"/>
              <a:t>Formal or informal?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B1CC47-9ADE-4807-2C14-02BF0FA27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1BD3DE-8E72-4FB3-8727-819D86C80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916322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8E40A8-BFEB-8C36-9821-270489776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B69F2C-024A-FAB5-61DC-A7697BBAA021}"/>
              </a:ext>
            </a:extLst>
          </p:cNvPr>
          <p:cNvSpPr txBox="1"/>
          <p:nvPr/>
        </p:nvSpPr>
        <p:spPr>
          <a:xfrm>
            <a:off x="413600" y="2246722"/>
            <a:ext cx="2871384" cy="212365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i="1" dirty="0"/>
              <a:t>List 1</a:t>
            </a:r>
          </a:p>
          <a:p>
            <a:r>
              <a:rPr lang="en-GB" sz="1200" dirty="0"/>
              <a:t>Take care.</a:t>
            </a:r>
          </a:p>
          <a:p>
            <a:r>
              <a:rPr lang="en-GB" sz="1200" dirty="0"/>
              <a:t>Hi!</a:t>
            </a:r>
          </a:p>
          <a:p>
            <a:r>
              <a:rPr lang="en-GB" sz="1200" dirty="0"/>
              <a:t>What's up?</a:t>
            </a:r>
          </a:p>
          <a:p>
            <a:r>
              <a:rPr lang="en-GB" sz="1200" dirty="0"/>
              <a:t>Have a pleasant day.</a:t>
            </a:r>
          </a:p>
          <a:p>
            <a:r>
              <a:rPr lang="en-GB" sz="1200" dirty="0"/>
              <a:t>See you soon.</a:t>
            </a:r>
          </a:p>
          <a:p>
            <a:r>
              <a:rPr lang="en-GB" sz="1200" dirty="0"/>
              <a:t>Goodbye.</a:t>
            </a:r>
          </a:p>
          <a:p>
            <a:r>
              <a:rPr lang="en-GB" sz="1200" dirty="0"/>
              <a:t>Good morning.</a:t>
            </a:r>
          </a:p>
          <a:p>
            <a:r>
              <a:rPr lang="en-GB" sz="1200" dirty="0"/>
              <a:t>How's it going?</a:t>
            </a:r>
          </a:p>
          <a:p>
            <a:r>
              <a:rPr lang="en-GB" sz="1200" dirty="0"/>
              <a:t>It's a pleasure to make your acquaintance.</a:t>
            </a:r>
          </a:p>
          <a:p>
            <a:r>
              <a:rPr lang="en-GB" sz="1200" dirty="0"/>
              <a:t>Ta-ra!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B90F33-F66B-2B6B-BC0E-DA572B3AA25E}"/>
              </a:ext>
            </a:extLst>
          </p:cNvPr>
          <p:cNvSpPr txBox="1"/>
          <p:nvPr/>
        </p:nvSpPr>
        <p:spPr>
          <a:xfrm>
            <a:off x="3590665" y="2246722"/>
            <a:ext cx="2871384" cy="2123658"/>
          </a:xfrm>
          <a:prstGeom prst="rect">
            <a:avLst/>
          </a:prstGeom>
          <a:solidFill>
            <a:srgbClr val="F6F9DE"/>
          </a:solidFill>
        </p:spPr>
        <p:txBody>
          <a:bodyPr wrap="square">
            <a:spAutoFit/>
          </a:bodyPr>
          <a:lstStyle/>
          <a:p>
            <a:r>
              <a:rPr lang="en-GB" sz="1200" b="1" i="1" dirty="0"/>
              <a:t>List 2:</a:t>
            </a:r>
          </a:p>
          <a:p>
            <a:r>
              <a:rPr lang="en-GB" sz="1200" dirty="0" err="1"/>
              <a:t>Yo</a:t>
            </a:r>
            <a:r>
              <a:rPr lang="en-GB" sz="1200" dirty="0"/>
              <a:t>!</a:t>
            </a:r>
          </a:p>
          <a:p>
            <a:r>
              <a:rPr lang="en-GB" sz="1200" dirty="0"/>
              <a:t>Hey!</a:t>
            </a:r>
          </a:p>
          <a:p>
            <a:r>
              <a:rPr lang="en-GB" sz="1200" dirty="0"/>
              <a:t>Bye!</a:t>
            </a:r>
          </a:p>
          <a:p>
            <a:r>
              <a:rPr lang="en-GB" sz="1200" dirty="0"/>
              <a:t>Hello.</a:t>
            </a:r>
          </a:p>
          <a:p>
            <a:r>
              <a:rPr lang="en-GB" sz="1200" dirty="0"/>
              <a:t>Catch you later.</a:t>
            </a:r>
          </a:p>
          <a:p>
            <a:r>
              <a:rPr lang="en-GB" sz="1200" dirty="0"/>
              <a:t>How do you do?</a:t>
            </a:r>
          </a:p>
          <a:p>
            <a:r>
              <a:rPr lang="en-GB" sz="1200" dirty="0"/>
              <a:t>Nice to meet you.</a:t>
            </a:r>
          </a:p>
          <a:p>
            <a:r>
              <a:rPr lang="en-GB" sz="1200" dirty="0"/>
              <a:t>Later!</a:t>
            </a:r>
          </a:p>
          <a:p>
            <a:r>
              <a:rPr lang="en-GB" sz="1200" dirty="0"/>
              <a:t>See you later.</a:t>
            </a:r>
          </a:p>
          <a:p>
            <a:r>
              <a:rPr lang="en-GB" sz="1200" dirty="0"/>
              <a:t>May I inquire how you are today?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E3529B-7046-D835-5BD7-97D397CAF53C}"/>
              </a:ext>
            </a:extLst>
          </p:cNvPr>
          <p:cNvGrpSpPr/>
          <p:nvPr/>
        </p:nvGrpSpPr>
        <p:grpSpPr>
          <a:xfrm>
            <a:off x="327471" y="6033120"/>
            <a:ext cx="5915025" cy="1183381"/>
            <a:chOff x="395536" y="2977531"/>
            <a:chExt cx="8496944" cy="1711923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D30CA51-C946-4836-8769-564FD384034E}"/>
                </a:ext>
              </a:extLst>
            </p:cNvPr>
            <p:cNvCxnSpPr/>
            <p:nvPr/>
          </p:nvCxnSpPr>
          <p:spPr>
            <a:xfrm>
              <a:off x="395536" y="3833493"/>
              <a:ext cx="8496944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E6DD579-839A-FC60-3609-5A30EED65AB9}"/>
                </a:ext>
              </a:extLst>
            </p:cNvPr>
            <p:cNvGrpSpPr/>
            <p:nvPr/>
          </p:nvGrpSpPr>
          <p:grpSpPr>
            <a:xfrm>
              <a:off x="1083233" y="2977531"/>
              <a:ext cx="6977533" cy="1711923"/>
              <a:chOff x="474787" y="2725189"/>
              <a:chExt cx="8205117" cy="215265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186C104-9E7E-FF7C-16B3-1A05CF030A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27784" y="3110403"/>
                <a:ext cx="1409700" cy="1514475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24F1BA9A-FB9F-23FB-F361-D399D57519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2148" y="3044276"/>
                <a:ext cx="1540144" cy="1514475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A72AD7CC-5708-CB4D-F568-A96096EC0A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7512"/>
              <a:stretch/>
            </p:blipFill>
            <p:spPr>
              <a:xfrm>
                <a:off x="474787" y="2906164"/>
                <a:ext cx="1356650" cy="1790701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6D211A67-D3C9-0C88-278A-679DCB497F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08304" y="2725189"/>
                <a:ext cx="1371600" cy="2152650"/>
              </a:xfrm>
              <a:prstGeom prst="rect">
                <a:avLst/>
              </a:prstGeom>
            </p:spPr>
          </p:pic>
        </p:grp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37AB37BA-05BC-B7B1-F225-6509D77B48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6242496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518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1CDFC6-5579-BEC9-5229-2A546C8FA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2ECDB1-87D3-35D1-ABCB-38FB4F75C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7684" y="9181402"/>
            <a:ext cx="2975452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313C89-762D-530A-7D4C-32FDCDBD4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19089D-4853-4F27-4A79-A46FF06F8616}"/>
              </a:ext>
            </a:extLst>
          </p:cNvPr>
          <p:cNvSpPr txBox="1">
            <a:spLocks/>
          </p:cNvSpPr>
          <p:nvPr/>
        </p:nvSpPr>
        <p:spPr>
          <a:xfrm>
            <a:off x="290276" y="995774"/>
            <a:ext cx="6210944" cy="579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>
                <a:latin typeface="+mn-lt"/>
              </a:rPr>
              <a:t>Non-verbal language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A7E45D-9A58-36D7-A286-378CFC613F9D}"/>
              </a:ext>
            </a:extLst>
          </p:cNvPr>
          <p:cNvSpPr/>
          <p:nvPr/>
        </p:nvSpPr>
        <p:spPr>
          <a:xfrm>
            <a:off x="323528" y="1632826"/>
            <a:ext cx="6210944" cy="463633"/>
          </a:xfrm>
          <a:prstGeom prst="rect">
            <a:avLst/>
          </a:prstGeom>
          <a:solidFill>
            <a:srgbClr val="FBD1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Think about the non-verbal communication and suggest the impression it gives.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165740C-45F2-77C0-E52B-94938C2F36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297734"/>
              </p:ext>
            </p:extLst>
          </p:nvPr>
        </p:nvGraphicFramePr>
        <p:xfrm>
          <a:off x="323528" y="2211348"/>
          <a:ext cx="6210944" cy="4341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5472">
                  <a:extLst>
                    <a:ext uri="{9D8B030D-6E8A-4147-A177-3AD203B41FA5}">
                      <a16:colId xmlns:a16="http://schemas.microsoft.com/office/drawing/2014/main" val="715662693"/>
                    </a:ext>
                  </a:extLst>
                </a:gridCol>
                <a:gridCol w="3105472">
                  <a:extLst>
                    <a:ext uri="{9D8B030D-6E8A-4147-A177-3AD203B41FA5}">
                      <a16:colId xmlns:a16="http://schemas.microsoft.com/office/drawing/2014/main" val="744376861"/>
                    </a:ext>
                  </a:extLst>
                </a:gridCol>
              </a:tblGrid>
              <a:tr h="3743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Non-verbal communication</a:t>
                      </a:r>
                    </a:p>
                  </a:txBody>
                  <a:tcPr anchor="ctr">
                    <a:solidFill>
                      <a:srgbClr val="C4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Impression</a:t>
                      </a:r>
                    </a:p>
                  </a:txBody>
                  <a:tcPr anchor="ctr">
                    <a:solidFill>
                      <a:srgbClr val="C4D8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931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Smiling whilst talking about a hobby</a:t>
                      </a:r>
                    </a:p>
                  </a:txBody>
                  <a:tcPr anchor="ctr">
                    <a:solidFill>
                      <a:srgbClr val="C4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C4D821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504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Nodding when somebody is talking to you</a:t>
                      </a:r>
                    </a:p>
                  </a:txBody>
                  <a:tcPr anchor="ctr">
                    <a:solidFill>
                      <a:srgbClr val="C4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C4D82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59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Rolling your eyes in response to a question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458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Sitting with arms folded over your chest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731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Leaning forward when somebody is speaking to you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56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Slouching in the chair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015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Using hand gestures to demonstrate an action or concept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833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Making a pained expression in response to a question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76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Sitting on your hands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533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Looking out of the window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428541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B4AB5A6B-6F80-E0B2-4391-B64DB377B3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91100" y="918140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98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B7351-D341-BCE8-4743-65C258B1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648067"/>
          </a:xfrm>
        </p:spPr>
        <p:txBody>
          <a:bodyPr/>
          <a:lstStyle/>
          <a:p>
            <a:r>
              <a:rPr lang="en-GB" b="1" i="1" dirty="0">
                <a:effectLst/>
              </a:rPr>
              <a:t>Facial expressions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7DAF31-CE26-ED45-0EAC-3E52DB7CE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AFCAD-1A3A-9358-2374-E05C06D4B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2776" y="9181402"/>
            <a:ext cx="3312368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D2B1E0-18E7-BF29-9D55-3449629CF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7E6E84-E618-E102-62F4-8B79EF2211F8}"/>
              </a:ext>
            </a:extLst>
          </p:cNvPr>
          <p:cNvSpPr txBox="1"/>
          <p:nvPr/>
        </p:nvSpPr>
        <p:spPr>
          <a:xfrm>
            <a:off x="270667" y="1740491"/>
            <a:ext cx="63367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How did changing your facial expressions affect how you communicated during the interview questions?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Was it challenging to match your facial expressions to the interview questions? Why or why not?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r>
              <a:rPr lang="en-GB" sz="1200" dirty="0"/>
              <a:t>Which facial expression do you think worked best for showing confidence and engagement during the interview? Why?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Did you ever have moments where your facial expression didn't match what you were saying?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How can understanding the role of facial expressions help you in real-life interviews or professional interactions?</a:t>
            </a:r>
          </a:p>
        </p:txBody>
      </p:sp>
      <p:pic>
        <p:nvPicPr>
          <p:cNvPr id="10" name="Picture 9">
            <a:hlinkClick r:id="rId2" action="ppaction://hlinksldjump"/>
            <a:extLst>
              <a:ext uri="{FF2B5EF4-FFF2-40B4-BE49-F238E27FC236}">
                <a16:creationId xmlns:a16="http://schemas.microsoft.com/office/drawing/2014/main" id="{DD5F0C28-4A7D-2B4B-418D-4D5B4B766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878" y="6634266"/>
            <a:ext cx="1618680" cy="16744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B53CC6-06BB-9422-097E-2ED05D42C1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6623" y="9181401"/>
            <a:ext cx="486743" cy="5274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2052A2-B432-71D6-0063-DBD4FC50EC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26838" y="5468741"/>
            <a:ext cx="2837681" cy="377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224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hlinkClick r:id="rId2" action="ppaction://hlinksldjump"/>
            <a:extLst>
              <a:ext uri="{FF2B5EF4-FFF2-40B4-BE49-F238E27FC236}">
                <a16:creationId xmlns:a16="http://schemas.microsoft.com/office/drawing/2014/main" id="{77501565-47D4-580A-0229-3F3F09506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978" y="5141878"/>
            <a:ext cx="1197805" cy="97276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A92B9D-6A3A-8293-4553-B84AF0FE8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DF6E7-EAC5-42DA-CEB6-7E51CC589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0768" y="9181402"/>
            <a:ext cx="3356710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74FC6-3368-3D35-40C6-33EFEE029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27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A930C96-7C22-068E-A858-27BF79EBB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817C3D-2E12-3B53-90C4-9BF66F880182}"/>
              </a:ext>
            </a:extLst>
          </p:cNvPr>
          <p:cNvSpPr txBox="1"/>
          <p:nvPr/>
        </p:nvSpPr>
        <p:spPr>
          <a:xfrm>
            <a:off x="260648" y="1810100"/>
            <a:ext cx="6408712" cy="34163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How did it feel to be the Leader and set the movements for your partner to mirror?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How did it feel to be the Follower and try to mirror your partner's movements?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Was it challenging or fun to maintain eye contact while mirroring?</a:t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did you learn about nonverbal communication and understanding others through mirroring?</a:t>
            </a:r>
          </a:p>
          <a:p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r>
              <a:rPr lang="en-GB" sz="1200" dirty="0"/>
              <a:t>How can mirroring and body language help us communicate with each other when speaking by heart?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4500114-CBA5-6569-D645-A77526E44CA0}"/>
              </a:ext>
            </a:extLst>
          </p:cNvPr>
          <p:cNvSpPr txBox="1">
            <a:spLocks/>
          </p:cNvSpPr>
          <p:nvPr/>
        </p:nvSpPr>
        <p:spPr>
          <a:xfrm>
            <a:off x="248072" y="1115023"/>
            <a:ext cx="5915025" cy="527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/>
              <a:t>Partner mirroring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58991D-93AA-CB02-C263-190E556699E0}"/>
              </a:ext>
            </a:extLst>
          </p:cNvPr>
          <p:cNvGrpSpPr/>
          <p:nvPr/>
        </p:nvGrpSpPr>
        <p:grpSpPr>
          <a:xfrm>
            <a:off x="4697478" y="2824981"/>
            <a:ext cx="1897916" cy="1144350"/>
            <a:chOff x="3979354" y="1187345"/>
            <a:chExt cx="2427682" cy="166818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B70DA97-4563-7DA3-4D81-5710B4C66E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79354" y="1187345"/>
              <a:ext cx="1211337" cy="166818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F5F388A-7729-E40D-AC52-DB2590B1A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8176"/>
            <a:stretch/>
          </p:blipFill>
          <p:spPr>
            <a:xfrm flipH="1">
              <a:off x="5085182" y="1187345"/>
              <a:ext cx="1321854" cy="1537589"/>
            </a:xfrm>
            <a:prstGeom prst="rect">
              <a:avLst/>
            </a:prstGeom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EE5FD814-95C1-924B-2762-A1DDD2D35400}"/>
              </a:ext>
            </a:extLst>
          </p:cNvPr>
          <p:cNvSpPr txBox="1">
            <a:spLocks/>
          </p:cNvSpPr>
          <p:nvPr/>
        </p:nvSpPr>
        <p:spPr>
          <a:xfrm>
            <a:off x="260648" y="5408051"/>
            <a:ext cx="5915025" cy="527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/>
              <a:t>Positive and negative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D47027-AB9F-2403-580E-CF06B72A2F85}"/>
              </a:ext>
            </a:extLst>
          </p:cNvPr>
          <p:cNvSpPr txBox="1"/>
          <p:nvPr/>
        </p:nvSpPr>
        <p:spPr>
          <a:xfrm>
            <a:off x="260648" y="6030099"/>
            <a:ext cx="640871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How did the engaged and disinterested listeners' actions affect your storytelling experience?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were the most noticeable body language cues from the engaged listener that encouraged you during your story?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challenges did you face when trying to display disinterest as the disinterested listener?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Did the exaggerated disinterested body language affect your confidence or enthusiasm as a storyteller? How?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How can this game help you understand the importance of non-verbal communication in real-life situations?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026DEF-4ABC-A4DE-F802-3C291140E06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6236623" y="91717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7707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A2BB8-C8CB-7029-2C1D-8644A6A74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720075"/>
          </a:xfrm>
        </p:spPr>
        <p:txBody>
          <a:bodyPr>
            <a:normAutofit/>
          </a:bodyPr>
          <a:lstStyle/>
          <a:p>
            <a:r>
              <a:rPr lang="en-GB" sz="3200" b="1" i="1" dirty="0"/>
              <a:t>Mock interview questions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4D167F-E41A-F4C3-0F81-5FF823506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5599B1-FE03-C45C-9BF3-7D7CBB8B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4784" y="9181402"/>
            <a:ext cx="3240360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94AE8-B841-CCFE-360A-F430A5ED5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5737EC-E740-0ECF-CFF2-66AD8393487D}"/>
              </a:ext>
            </a:extLst>
          </p:cNvPr>
          <p:cNvSpPr txBox="1"/>
          <p:nvPr/>
        </p:nvSpPr>
        <p:spPr>
          <a:xfrm>
            <a:off x="348504" y="1784643"/>
            <a:ext cx="6160992" cy="6522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Can you tell me a little bit about yourself?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What's your favourite subject in school, and why?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What do you like to do in your free time?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If you could describe yourself in three words, what would they be?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Can you name one thing you learned in school recently that you found interesting?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What do you think makes a good teacher?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Do you participate in any extracurricular activities or clubs at school?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What's your favourite book that you've read for school, and what did you like about it?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Have you ever won an award or achieved something special related to your hobbies?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Can you tell me about a project or craft you've worked on recently?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Do you enjoy playing any musical instruments or singing?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Have you ever played a sport or been on a sports team? Which one?#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Tell me about a time you were proud of yourself.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What might you choose to do as a job when you leave education?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Are there any people who inspire you in your chosen career field?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How do you plan to work towards your career goals?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What's one thing you hope to accomplish in your future career?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0663C8-B876-691F-AAFA-38107B5EDFE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5221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/>
              <a:t>Self-assessment</a:t>
            </a:r>
            <a:endParaRPr lang="en-GB" b="1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37E23-8190-40C0-A180-B3D5B99A3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6792" y="9181402"/>
            <a:ext cx="3024336" cy="527403"/>
          </a:xfrm>
        </p:spPr>
        <p:txBody>
          <a:bodyPr/>
          <a:lstStyle/>
          <a:p>
            <a:r>
              <a:rPr lang="en-US" dirty="0"/>
              <a:t>ESB-RES-C218 </a:t>
            </a:r>
          </a:p>
          <a:p>
            <a:r>
              <a:rPr lang="en-US" dirty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A4187-BA8D-4049-9EDD-B1ECB3D5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29</a:t>
            </a:fld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302755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give full and clear answers to questions about myself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talk about my skills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168368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talk about my knowledge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609258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speak clearly and audibly in an interview situation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193878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appropriately formal language depending on the situation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body language to show interest and confidence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facial expression to support what I say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gesture to support what I say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answer questions in a way that shows my strengths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60649" y="7962009"/>
            <a:ext cx="6436308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049344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F2952A-BDC4-23E1-909F-093791A84D1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48662" y="9113563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14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5724-DF5D-416E-A095-B37CCD28D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1197286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Contents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9BFAD8-A9D1-4D71-AEFD-D3606DF61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19358-C54F-480C-B166-E536E0FE5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6792" y="9181402"/>
            <a:ext cx="3096344" cy="527403"/>
          </a:xfrm>
        </p:spPr>
        <p:txBody>
          <a:bodyPr/>
          <a:lstStyle/>
          <a:p>
            <a:r>
              <a:rPr lang="en-US" dirty="0"/>
              <a:t>ESB-RES-C218 </a:t>
            </a:r>
          </a:p>
          <a:p>
            <a:r>
              <a:rPr lang="en-US" dirty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ABBCF-7B6A-49F7-BBAE-6667F2960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58E65A1-020C-42AF-A62D-582EA7145C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518522"/>
              </p:ext>
            </p:extLst>
          </p:nvPr>
        </p:nvGraphicFramePr>
        <p:xfrm>
          <a:off x="471487" y="1724689"/>
          <a:ext cx="5837832" cy="70001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117752">
                  <a:extLst>
                    <a:ext uri="{9D8B030D-6E8A-4147-A177-3AD203B41FA5}">
                      <a16:colId xmlns:a16="http://schemas.microsoft.com/office/drawing/2014/main" val="208631119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226498224"/>
                    </a:ext>
                  </a:extLst>
                </a:gridCol>
              </a:tblGrid>
              <a:tr h="199254"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Section 2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138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Self-assessment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51678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What is an interview?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62628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Exploring interviews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7832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What makes a friendly and supportive interview?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8927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CV Template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290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About me: 3 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47443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Subject battle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36054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Subject debate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11-16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940836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Interest inventory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324859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Careers interviews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36631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Interview questions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36852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Weird and wonderful questions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55974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Do and don’t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74470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Constructive feedback ideas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676499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Pertinent or not pertinent?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62900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Formal or informal?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27845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Non-verbal 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62264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Reflection questions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26-27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964146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Mock interview questions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6502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Self-assessment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114842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105205C6-61C5-2613-166C-E47DA387A2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43915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71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 dirty="0"/>
              <a:t>Self-assessment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37E23-8190-40C0-A180-B3D5B99A3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4784" y="9181402"/>
            <a:ext cx="3024336" cy="527403"/>
          </a:xfrm>
        </p:spPr>
        <p:txBody>
          <a:bodyPr/>
          <a:lstStyle/>
          <a:p>
            <a:r>
              <a:rPr lang="en-US" dirty="0"/>
              <a:t>ESB-RES-C218 </a:t>
            </a:r>
          </a:p>
          <a:p>
            <a:r>
              <a:rPr lang="en-US" dirty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A4187-BA8D-4049-9EDD-B1ECB3D5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737762"/>
              </p:ext>
            </p:extLst>
          </p:nvPr>
        </p:nvGraphicFramePr>
        <p:xfrm>
          <a:off x="260648" y="1496616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give full and clear answers to questions about myself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talk about my skills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talk about my knowledge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speak clearly and audibly in an interview situation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appropriately formal language depending on the situation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body language to show interest and confidence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facial expression to support what I say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758891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use gesture to support what I say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757952"/>
                  </a:ext>
                </a:extLst>
              </a:tr>
              <a:tr h="40063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answer questions in a way that shows my strengths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187252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80615" y="7962009"/>
            <a:ext cx="6416341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049344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2464E7-0A25-6C88-E4C1-4728CBA9C2E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6623" y="918140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3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16475-CE37-8BBF-1601-23A9EDBDF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50" y="1064568"/>
            <a:ext cx="6300700" cy="864091"/>
          </a:xfrm>
        </p:spPr>
        <p:txBody>
          <a:bodyPr>
            <a:noAutofit/>
          </a:bodyPr>
          <a:lstStyle/>
          <a:p>
            <a:r>
              <a:rPr lang="en-GB" sz="2000" b="1" i="1" dirty="0">
                <a:latin typeface="+mn-lt"/>
              </a:rPr>
              <a:t>Write down everything you know, feel, or associate with the word ‘interview’ in 60 seconds.</a:t>
            </a:r>
            <a:endParaRPr lang="en-GB" sz="2000" b="1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BDBD8C-660B-11B1-7F93-FA39C8F17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61105D-E012-9656-2459-822F41E18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988330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D88750-21E6-9FC8-7F82-B7634774E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9D9514-6556-4300-D141-9B7CBFCF43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684" y="3691093"/>
            <a:ext cx="3316635" cy="25238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E0CB29-35D8-2F0E-98EA-AE3893F4ABCD}"/>
              </a:ext>
            </a:extLst>
          </p:cNvPr>
          <p:cNvSpPr txBox="1"/>
          <p:nvPr/>
        </p:nvSpPr>
        <p:spPr>
          <a:xfrm>
            <a:off x="1714500" y="4771055"/>
            <a:ext cx="342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i="1" dirty="0">
                <a:latin typeface="+mn-lt"/>
              </a:rPr>
              <a:t>‘interview’</a:t>
            </a:r>
            <a:endParaRPr lang="en-GB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1EC956-69F1-A099-B198-111932AA556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52423" y="918140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372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7233C-B1AB-CBD4-50A5-325068C8F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Exploring interviews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3FDCBE-4B35-17C5-4A0C-C46FBAFA9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E9A14D-258B-F500-49D2-138877047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7684" y="9181402"/>
            <a:ext cx="3047460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EB1AE-F448-4070-AE33-11CE4BDF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768B7101-E117-257A-E43A-0B7B17AF86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619396"/>
              </p:ext>
            </p:extLst>
          </p:nvPr>
        </p:nvGraphicFramePr>
        <p:xfrm>
          <a:off x="249695" y="1856656"/>
          <a:ext cx="6336704" cy="64807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31519751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301787209"/>
                    </a:ext>
                  </a:extLst>
                </a:gridCol>
              </a:tblGrid>
              <a:tr h="111972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What do you think the main purpose of an interview is?</a:t>
                      </a:r>
                    </a:p>
                  </a:txBody>
                  <a:tcPr anchor="ctr"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How does an interview help an employer (or college, university, etc.) to assess whether somebody is suitable?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40221"/>
                  </a:ext>
                </a:extLst>
              </a:tr>
              <a:tr h="2188058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 anchor="ctr">
                    <a:solidFill>
                      <a:srgbClr val="C2D71E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 anchor="ctr">
                    <a:solidFill>
                      <a:srgbClr val="FBD10A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923298"/>
                  </a:ext>
                </a:extLst>
              </a:tr>
              <a:tr h="984883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What might an interviewer hope to learn from the interview?</a:t>
                      </a:r>
                    </a:p>
                  </a:txBody>
                  <a:tcPr anchor="ctr">
                    <a:solidFill>
                      <a:srgbClr val="E614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How can the person being interviewed present themselves in a positive way during the interview?</a:t>
                      </a:r>
                    </a:p>
                  </a:txBody>
                  <a:tcPr anchor="ctr">
                    <a:solidFill>
                      <a:srgbClr val="F58A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249834"/>
                  </a:ext>
                </a:extLst>
              </a:tr>
              <a:tr h="218805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E6141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58A1D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033035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68F2522D-5D11-94D6-3664-7A27BA01C9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78078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887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824EE1-C3E3-CAFC-5737-A0C65A10C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2A36DB-C147-7317-720E-71B683955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988330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6FFA20-5032-35DB-804C-443DB90B3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982E360-73E6-750A-21CE-E55C82E15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778" y="1110607"/>
            <a:ext cx="6344574" cy="72008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What makes a friendly and supportive interview?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FDDC69-4A85-E16B-D35E-75B6F7FC6771}"/>
              </a:ext>
            </a:extLst>
          </p:cNvPr>
          <p:cNvSpPr/>
          <p:nvPr/>
        </p:nvSpPr>
        <p:spPr>
          <a:xfrm>
            <a:off x="2547640" y="3368824"/>
            <a:ext cx="1872208" cy="720080"/>
          </a:xfrm>
          <a:prstGeom prst="ellipse">
            <a:avLst/>
          </a:prstGeom>
          <a:solidFill>
            <a:srgbClr val="C4D82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/>
              <a:t>Friendly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CE0C4A-1432-D2A4-01EF-205805191BC3}"/>
              </a:ext>
            </a:extLst>
          </p:cNvPr>
          <p:cNvSpPr/>
          <p:nvPr/>
        </p:nvSpPr>
        <p:spPr>
          <a:xfrm>
            <a:off x="2547640" y="6105128"/>
            <a:ext cx="1872208" cy="720080"/>
          </a:xfrm>
          <a:prstGeom prst="ellipse">
            <a:avLst/>
          </a:prstGeom>
          <a:solidFill>
            <a:srgbClr val="FBD10A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/>
              <a:t>Supportive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3F61A7-F3C1-11E6-7CAF-51D87C3DF2B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6623" y="916106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019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B5423B-44DF-5E8D-1897-B5CCAD7CA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9EC6E-0F67-9AA3-989D-E0A424595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988330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8520EB-85D3-0B63-A740-1D40FC482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EDDA556-87A4-628D-BD28-E7E732C4AA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665822"/>
              </p:ext>
            </p:extLst>
          </p:nvPr>
        </p:nvGraphicFramePr>
        <p:xfrm>
          <a:off x="332656" y="1856656"/>
          <a:ext cx="6192688" cy="655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3136">
                  <a:extLst>
                    <a:ext uri="{9D8B030D-6E8A-4147-A177-3AD203B41FA5}">
                      <a16:colId xmlns:a16="http://schemas.microsoft.com/office/drawing/2014/main" val="3595277334"/>
                    </a:ext>
                  </a:extLst>
                </a:gridCol>
                <a:gridCol w="4339552">
                  <a:extLst>
                    <a:ext uri="{9D8B030D-6E8A-4147-A177-3AD203B41FA5}">
                      <a16:colId xmlns:a16="http://schemas.microsoft.com/office/drawing/2014/main" val="92578826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r>
                        <a:rPr lang="en-GB" b="1" i="1" dirty="0"/>
                        <a:t>Name: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49163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en-GB" b="1" i="1" dirty="0"/>
                        <a:t>School: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144599"/>
                  </a:ext>
                </a:extLst>
              </a:tr>
              <a:tr h="1404000">
                <a:tc>
                  <a:txBody>
                    <a:bodyPr/>
                    <a:lstStyle/>
                    <a:p>
                      <a:r>
                        <a:rPr lang="en-GB" b="1" dirty="0"/>
                        <a:t>Profile</a:t>
                      </a:r>
                      <a:r>
                        <a:rPr lang="en-GB" dirty="0"/>
                        <a:t> </a:t>
                      </a:r>
                      <a:br>
                        <a:rPr lang="en-GB" dirty="0"/>
                      </a:br>
                      <a:r>
                        <a:rPr lang="en-GB" dirty="0"/>
                        <a:t>(Write 2-3 lines about you): 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103152"/>
                  </a:ext>
                </a:extLst>
              </a:tr>
              <a:tr h="1404000">
                <a:tc>
                  <a:txBody>
                    <a:bodyPr/>
                    <a:lstStyle/>
                    <a:p>
                      <a:r>
                        <a:rPr lang="en-GB" b="1" i="1" dirty="0"/>
                        <a:t>Education</a:t>
                      </a:r>
                      <a:r>
                        <a:rPr lang="en-GB" dirty="0"/>
                        <a:t> </a:t>
                      </a:r>
                      <a:br>
                        <a:rPr lang="en-GB" dirty="0"/>
                      </a:br>
                      <a:r>
                        <a:rPr lang="en-GB" dirty="0"/>
                        <a:t>(Write 2-3 lines about your favourite subjects)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366710"/>
                  </a:ext>
                </a:extLst>
              </a:tr>
              <a:tr h="1404000">
                <a:tc>
                  <a:txBody>
                    <a:bodyPr/>
                    <a:lstStyle/>
                    <a:p>
                      <a:r>
                        <a:rPr lang="en-GB" b="1" i="1" dirty="0"/>
                        <a:t>Interests</a:t>
                      </a:r>
                      <a:r>
                        <a:rPr lang="en-GB" dirty="0"/>
                        <a:t> </a:t>
                      </a:r>
                      <a:br>
                        <a:rPr lang="en-GB" dirty="0"/>
                      </a:br>
                      <a:r>
                        <a:rPr lang="en-GB" dirty="0"/>
                        <a:t>(Write 2-3 lines about your interests):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930867"/>
                  </a:ext>
                </a:extLst>
              </a:tr>
              <a:tr h="1404000">
                <a:tc>
                  <a:txBody>
                    <a:bodyPr/>
                    <a:lstStyle/>
                    <a:p>
                      <a:r>
                        <a:rPr lang="en-GB" b="1" i="1" dirty="0"/>
                        <a:t>Job </a:t>
                      </a:r>
                      <a:br>
                        <a:rPr lang="en-GB" b="1" i="1" dirty="0"/>
                      </a:br>
                      <a:r>
                        <a:rPr lang="en-GB" dirty="0"/>
                        <a:t>(Write 2-3 lines about what you want to do in the future): 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619958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68315A8-188D-A4FA-745E-09AA64B846A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81972" y="9181402"/>
            <a:ext cx="486743" cy="5274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E61087-F361-3ECC-B212-19B133A2B303}"/>
              </a:ext>
            </a:extLst>
          </p:cNvPr>
          <p:cNvSpPr txBox="1"/>
          <p:nvPr/>
        </p:nvSpPr>
        <p:spPr>
          <a:xfrm>
            <a:off x="260648" y="1083910"/>
            <a:ext cx="61926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1" dirty="0">
                <a:latin typeface="+mn-lt"/>
              </a:rPr>
              <a:t>CV template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82192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41DE3-13D3-D7F8-FC73-6C36DE2F9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Three words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4DCCD7-AA59-030D-4CD2-DC0193915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23B524-2548-D43C-D78D-3D029128E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988330" cy="527403"/>
          </a:xfrm>
        </p:spPr>
        <p:txBody>
          <a:bodyPr/>
          <a:lstStyle/>
          <a:p>
            <a:r>
              <a:rPr lang="en-US" dirty="0" smtClean="0"/>
              <a:t>ESB-RES-C218 </a:t>
            </a:r>
          </a:p>
          <a:p>
            <a:r>
              <a:rPr lang="en-US" dirty="0" smtClean="0"/>
              <a:t>L1G2-Speech for Employability-Learner Workbook-Section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728898-5CEE-DE13-1458-3B04E39D8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C799DF-8D12-4D85-CBB1-7E1DB9359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478" y="1623964"/>
            <a:ext cx="1207877" cy="16034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7B00A1-86A1-B600-6EB8-D9D571FC7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28" y="3695758"/>
            <a:ext cx="1562100" cy="1352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8D30A5-7DD2-A63F-7C67-7F9E9D3B6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428" y="5516663"/>
            <a:ext cx="1482490" cy="15983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6136DE-35C1-AD8E-52BC-E8636A8356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184" y="7730444"/>
            <a:ext cx="1726965" cy="12528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E178656-1308-C6D2-006B-A2763DB4030B}"/>
              </a:ext>
            </a:extLst>
          </p:cNvPr>
          <p:cNvSpPr/>
          <p:nvPr/>
        </p:nvSpPr>
        <p:spPr>
          <a:xfrm>
            <a:off x="2256478" y="1712640"/>
            <a:ext cx="3938044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D36F1-C47A-4FB8-9516-80584634C5C1}"/>
              </a:ext>
            </a:extLst>
          </p:cNvPr>
          <p:cNvSpPr/>
          <p:nvPr/>
        </p:nvSpPr>
        <p:spPr>
          <a:xfrm>
            <a:off x="2262812" y="3680156"/>
            <a:ext cx="3938044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56F3C9-601C-09B1-2B35-C48F5F8846B2}"/>
              </a:ext>
            </a:extLst>
          </p:cNvPr>
          <p:cNvSpPr/>
          <p:nvPr/>
        </p:nvSpPr>
        <p:spPr>
          <a:xfrm>
            <a:off x="2237629" y="5647672"/>
            <a:ext cx="3938044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94C624-30CD-1781-B629-BEFD7E2C045F}"/>
              </a:ext>
            </a:extLst>
          </p:cNvPr>
          <p:cNvSpPr/>
          <p:nvPr/>
        </p:nvSpPr>
        <p:spPr>
          <a:xfrm>
            <a:off x="2256478" y="7615188"/>
            <a:ext cx="3938044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5956EA0-CDD6-C78E-D06B-3A57DF02051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6248107" y="9156870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7987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279BF7-4B92-44D4-B3DC-8DB7AE5066D3}">
  <ds:schemaRefs>
    <ds:schemaRef ds:uri="http://schemas.microsoft.com/office/2006/documentManagement/types"/>
    <ds:schemaRef ds:uri="0e08f774-c844-414b-8174-1931542ea424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010c06fb-adfb-4972-b43b-36d810ddac6c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20F0BF0-0537-4EF8-8086-7C5A44DAA1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29A127-76A8-40CC-8575-F99AB06B5C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12509</TotalTime>
  <Words>2745</Words>
  <Application>Microsoft Office PowerPoint</Application>
  <PresentationFormat>A4 Paper (210x297 mm)</PresentationFormat>
  <Paragraphs>556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Söhne</vt:lpstr>
      <vt:lpstr>Custom Design</vt:lpstr>
      <vt:lpstr>Office Theme</vt:lpstr>
      <vt:lpstr>PowerPoint Presentation</vt:lpstr>
      <vt:lpstr>PowerPoint Presentation</vt:lpstr>
      <vt:lpstr>Contents</vt:lpstr>
      <vt:lpstr>Self-assessment</vt:lpstr>
      <vt:lpstr>Write down everything you know, feel, or associate with the word ‘interview’ in 60 seconds.</vt:lpstr>
      <vt:lpstr>Exploring interviews</vt:lpstr>
      <vt:lpstr>What makes a friendly and supportive interview?</vt:lpstr>
      <vt:lpstr>PowerPoint Presentation</vt:lpstr>
      <vt:lpstr>Three words</vt:lpstr>
      <vt:lpstr>Subject battle</vt:lpstr>
      <vt:lpstr>Worksheets for debating - Proposition</vt:lpstr>
      <vt:lpstr>Worksheet for debating - Proposition</vt:lpstr>
      <vt:lpstr>Worksheet for debating - Proposition</vt:lpstr>
      <vt:lpstr>Worksheets for debating - Opposition</vt:lpstr>
      <vt:lpstr>Worksheets for debating - Opposition</vt:lpstr>
      <vt:lpstr>Worksheets for debating - Opposition</vt:lpstr>
      <vt:lpstr>Interest inventory</vt:lpstr>
      <vt:lpstr>Career interview</vt:lpstr>
      <vt:lpstr>What questions might you be asked?</vt:lpstr>
      <vt:lpstr>Weird and wonderful questions</vt:lpstr>
      <vt:lpstr>PowerPoint Presentation</vt:lpstr>
      <vt:lpstr>Constructive feedback ideas </vt:lpstr>
      <vt:lpstr>Pertinent or not pertinent?</vt:lpstr>
      <vt:lpstr>Formal or informal? </vt:lpstr>
      <vt:lpstr>PowerPoint Presentation</vt:lpstr>
      <vt:lpstr>Facial expressions</vt:lpstr>
      <vt:lpstr>PowerPoint Presentation</vt:lpstr>
      <vt:lpstr>Mock interview questions</vt:lpstr>
      <vt:lpstr>Self-assessment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336</cp:revision>
  <cp:lastPrinted>2023-07-28T09:37:19Z</cp:lastPrinted>
  <dcterms:created xsi:type="dcterms:W3CDTF">2014-08-12T18:49:29Z</dcterms:created>
  <dcterms:modified xsi:type="dcterms:W3CDTF">2024-02-06T15:13:50Z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6400</vt:r8>
  </property>
  <property fmtid="{D5CDD505-2E9C-101B-9397-08002B2CF9AE}" pid="4" name="MediaServiceImageTags">
    <vt:lpwstr/>
  </property>
</Properties>
</file>